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0" r:id="rId3"/>
    <p:sldId id="267" r:id="rId4"/>
    <p:sldId id="264" r:id="rId5"/>
    <p:sldId id="263" r:id="rId6"/>
    <p:sldId id="269" r:id="rId7"/>
    <p:sldId id="268" r:id="rId8"/>
    <p:sldId id="271" r:id="rId9"/>
    <p:sldId id="272" r:id="rId10"/>
    <p:sldId id="270" r:id="rId11"/>
    <p:sldId id="287" r:id="rId12"/>
    <p:sldId id="286" r:id="rId13"/>
    <p:sldId id="288" r:id="rId14"/>
    <p:sldId id="293" r:id="rId15"/>
    <p:sldId id="289" r:id="rId16"/>
    <p:sldId id="290" r:id="rId17"/>
    <p:sldId id="273" r:id="rId18"/>
    <p:sldId id="274" r:id="rId19"/>
    <p:sldId id="275" r:id="rId20"/>
    <p:sldId id="279" r:id="rId21"/>
    <p:sldId id="280" r:id="rId22"/>
    <p:sldId id="281" r:id="rId23"/>
    <p:sldId id="282" r:id="rId24"/>
    <p:sldId id="291" r:id="rId25"/>
  </p:sldIdLst>
  <p:sldSz cx="12192000" cy="6858000"/>
  <p:notesSz cx="6858000" cy="9144000"/>
  <p:defaultText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931"/>
    <p:restoredTop sz="94762"/>
  </p:normalViewPr>
  <p:slideViewPr>
    <p:cSldViewPr snapToGrid="0">
      <p:cViewPr varScale="1">
        <p:scale>
          <a:sx n="74" d="100"/>
          <a:sy n="74" d="100"/>
        </p:scale>
        <p:origin x="176"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69CB1-F049-E092-86D9-9B4C2BDED3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L"/>
          </a:p>
        </p:txBody>
      </p:sp>
      <p:sp>
        <p:nvSpPr>
          <p:cNvPr id="3" name="Subtitle 2">
            <a:extLst>
              <a:ext uri="{FF2B5EF4-FFF2-40B4-BE49-F238E27FC236}">
                <a16:creationId xmlns:a16="http://schemas.microsoft.com/office/drawing/2014/main" id="{CEC86037-78B6-4659-BE36-BD1672E733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L"/>
          </a:p>
        </p:txBody>
      </p:sp>
      <p:sp>
        <p:nvSpPr>
          <p:cNvPr id="4" name="Date Placeholder 3">
            <a:extLst>
              <a:ext uri="{FF2B5EF4-FFF2-40B4-BE49-F238E27FC236}">
                <a16:creationId xmlns:a16="http://schemas.microsoft.com/office/drawing/2014/main" id="{AD2A7748-49C2-8AA5-4186-A4CC318D5186}"/>
              </a:ext>
            </a:extLst>
          </p:cNvPr>
          <p:cNvSpPr>
            <a:spLocks noGrp="1"/>
          </p:cNvSpPr>
          <p:nvPr>
            <p:ph type="dt" sz="half" idx="10"/>
          </p:nvPr>
        </p:nvSpPr>
        <p:spPr/>
        <p:txBody>
          <a:bodyPr/>
          <a:lstStyle/>
          <a:p>
            <a:fld id="{7832E621-24C3-254F-87BE-893F305B56A1}" type="datetimeFigureOut">
              <a:rPr lang="en-CL" smtClean="0"/>
              <a:t>26-09-24</a:t>
            </a:fld>
            <a:endParaRPr lang="en-CL"/>
          </a:p>
        </p:txBody>
      </p:sp>
      <p:sp>
        <p:nvSpPr>
          <p:cNvPr id="5" name="Footer Placeholder 4">
            <a:extLst>
              <a:ext uri="{FF2B5EF4-FFF2-40B4-BE49-F238E27FC236}">
                <a16:creationId xmlns:a16="http://schemas.microsoft.com/office/drawing/2014/main" id="{ADDBBC49-F3B4-0F12-D9A3-A750CFADB272}"/>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2B4C0C7B-1A0B-BCE7-5E96-BE704E8D7E0D}"/>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1969734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6868-714B-8CD6-9F5D-41FEE4729B57}"/>
              </a:ext>
            </a:extLst>
          </p:cNvPr>
          <p:cNvSpPr>
            <a:spLocks noGrp="1"/>
          </p:cNvSpPr>
          <p:nvPr>
            <p:ph type="title"/>
          </p:nvPr>
        </p:nvSpPr>
        <p:spPr/>
        <p:txBody>
          <a:bodyPr/>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8D6C0BB-004A-1D52-D538-8EC7ED386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8133E7A7-6C16-6B86-B17F-4C92FF139495}"/>
              </a:ext>
            </a:extLst>
          </p:cNvPr>
          <p:cNvSpPr>
            <a:spLocks noGrp="1"/>
          </p:cNvSpPr>
          <p:nvPr>
            <p:ph type="dt" sz="half" idx="10"/>
          </p:nvPr>
        </p:nvSpPr>
        <p:spPr/>
        <p:txBody>
          <a:bodyPr/>
          <a:lstStyle/>
          <a:p>
            <a:fld id="{7832E621-24C3-254F-87BE-893F305B56A1}" type="datetimeFigureOut">
              <a:rPr lang="en-CL" smtClean="0"/>
              <a:t>26-09-24</a:t>
            </a:fld>
            <a:endParaRPr lang="en-CL"/>
          </a:p>
        </p:txBody>
      </p:sp>
      <p:sp>
        <p:nvSpPr>
          <p:cNvPr id="5" name="Footer Placeholder 4">
            <a:extLst>
              <a:ext uri="{FF2B5EF4-FFF2-40B4-BE49-F238E27FC236}">
                <a16:creationId xmlns:a16="http://schemas.microsoft.com/office/drawing/2014/main" id="{02177659-F7C2-9C7A-B379-CF66593145F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6E38314-6AEB-50E1-1DAE-2E5559AC2BB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11282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718B04-CC71-5687-0012-6BC023276A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L"/>
          </a:p>
        </p:txBody>
      </p:sp>
      <p:sp>
        <p:nvSpPr>
          <p:cNvPr id="3" name="Vertical Text Placeholder 2">
            <a:extLst>
              <a:ext uri="{FF2B5EF4-FFF2-40B4-BE49-F238E27FC236}">
                <a16:creationId xmlns:a16="http://schemas.microsoft.com/office/drawing/2014/main" id="{8D866F67-8DD8-D185-6B26-AD35C56A7D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171CDC8A-E2FD-2953-03E9-B8DB99CDF048}"/>
              </a:ext>
            </a:extLst>
          </p:cNvPr>
          <p:cNvSpPr>
            <a:spLocks noGrp="1"/>
          </p:cNvSpPr>
          <p:nvPr>
            <p:ph type="dt" sz="half" idx="10"/>
          </p:nvPr>
        </p:nvSpPr>
        <p:spPr/>
        <p:txBody>
          <a:bodyPr/>
          <a:lstStyle/>
          <a:p>
            <a:fld id="{7832E621-24C3-254F-87BE-893F305B56A1}" type="datetimeFigureOut">
              <a:rPr lang="en-CL" smtClean="0"/>
              <a:t>26-09-24</a:t>
            </a:fld>
            <a:endParaRPr lang="en-CL"/>
          </a:p>
        </p:txBody>
      </p:sp>
      <p:sp>
        <p:nvSpPr>
          <p:cNvPr id="5" name="Footer Placeholder 4">
            <a:extLst>
              <a:ext uri="{FF2B5EF4-FFF2-40B4-BE49-F238E27FC236}">
                <a16:creationId xmlns:a16="http://schemas.microsoft.com/office/drawing/2014/main" id="{BD801577-6E85-3BC2-AC97-94BBC0AE5D25}"/>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801C7D9E-57C0-0332-1254-36446930B057}"/>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84550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7FF4-86E2-45D4-C1FD-8D233681855F}"/>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243271F5-10B3-F9CC-7F26-AE00DD69D1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4C15F50B-E2A9-A63A-98A3-A8AECFCBA6F6}"/>
              </a:ext>
            </a:extLst>
          </p:cNvPr>
          <p:cNvSpPr>
            <a:spLocks noGrp="1"/>
          </p:cNvSpPr>
          <p:nvPr>
            <p:ph type="dt" sz="half" idx="10"/>
          </p:nvPr>
        </p:nvSpPr>
        <p:spPr/>
        <p:txBody>
          <a:bodyPr/>
          <a:lstStyle/>
          <a:p>
            <a:fld id="{7832E621-24C3-254F-87BE-893F305B56A1}" type="datetimeFigureOut">
              <a:rPr lang="en-CL" smtClean="0"/>
              <a:t>26-09-24</a:t>
            </a:fld>
            <a:endParaRPr lang="en-CL"/>
          </a:p>
        </p:txBody>
      </p:sp>
      <p:sp>
        <p:nvSpPr>
          <p:cNvPr id="5" name="Footer Placeholder 4">
            <a:extLst>
              <a:ext uri="{FF2B5EF4-FFF2-40B4-BE49-F238E27FC236}">
                <a16:creationId xmlns:a16="http://schemas.microsoft.com/office/drawing/2014/main" id="{608ED9AA-6C24-83C5-60F2-DEF2FBDDC164}"/>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372A5936-4EFC-6837-24EA-711E2B7400BF}"/>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03025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19C3-4E2B-2EE4-29D5-74C4E0FE9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L"/>
          </a:p>
        </p:txBody>
      </p:sp>
      <p:sp>
        <p:nvSpPr>
          <p:cNvPr id="3" name="Text Placeholder 2">
            <a:extLst>
              <a:ext uri="{FF2B5EF4-FFF2-40B4-BE49-F238E27FC236}">
                <a16:creationId xmlns:a16="http://schemas.microsoft.com/office/drawing/2014/main" id="{3CF12577-41C8-EACD-8548-8F47E00AB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5FD83A-A380-10E9-D79C-8EB7D6CE1113}"/>
              </a:ext>
            </a:extLst>
          </p:cNvPr>
          <p:cNvSpPr>
            <a:spLocks noGrp="1"/>
          </p:cNvSpPr>
          <p:nvPr>
            <p:ph type="dt" sz="half" idx="10"/>
          </p:nvPr>
        </p:nvSpPr>
        <p:spPr/>
        <p:txBody>
          <a:bodyPr/>
          <a:lstStyle/>
          <a:p>
            <a:fld id="{7832E621-24C3-254F-87BE-893F305B56A1}" type="datetimeFigureOut">
              <a:rPr lang="en-CL" smtClean="0"/>
              <a:t>26-09-24</a:t>
            </a:fld>
            <a:endParaRPr lang="en-CL"/>
          </a:p>
        </p:txBody>
      </p:sp>
      <p:sp>
        <p:nvSpPr>
          <p:cNvPr id="5" name="Footer Placeholder 4">
            <a:extLst>
              <a:ext uri="{FF2B5EF4-FFF2-40B4-BE49-F238E27FC236}">
                <a16:creationId xmlns:a16="http://schemas.microsoft.com/office/drawing/2014/main" id="{DECCAEAF-320F-2C72-6A6D-68703E803076}"/>
              </a:ext>
            </a:extLst>
          </p:cNvPr>
          <p:cNvSpPr>
            <a:spLocks noGrp="1"/>
          </p:cNvSpPr>
          <p:nvPr>
            <p:ph type="ftr" sz="quarter" idx="11"/>
          </p:nvPr>
        </p:nvSpPr>
        <p:spPr/>
        <p:txBody>
          <a:bodyPr/>
          <a:lstStyle/>
          <a:p>
            <a:endParaRPr lang="en-CL"/>
          </a:p>
        </p:txBody>
      </p:sp>
      <p:sp>
        <p:nvSpPr>
          <p:cNvPr id="6" name="Slide Number Placeholder 5">
            <a:extLst>
              <a:ext uri="{FF2B5EF4-FFF2-40B4-BE49-F238E27FC236}">
                <a16:creationId xmlns:a16="http://schemas.microsoft.com/office/drawing/2014/main" id="{6D2EA29B-0459-E8F3-EED9-BB0747D92966}"/>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34623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437C-47B2-EC5D-8274-AD81C0793EE2}"/>
              </a:ext>
            </a:extLst>
          </p:cNvPr>
          <p:cNvSpPr>
            <a:spLocks noGrp="1"/>
          </p:cNvSpPr>
          <p:nvPr>
            <p:ph type="title"/>
          </p:nvPr>
        </p:nvSpPr>
        <p:spPr/>
        <p:txBody>
          <a:bodyPr/>
          <a:lstStyle/>
          <a:p>
            <a:r>
              <a:rPr lang="en-US"/>
              <a:t>Click to edit Master title style</a:t>
            </a:r>
            <a:endParaRPr lang="en-CL"/>
          </a:p>
        </p:txBody>
      </p:sp>
      <p:sp>
        <p:nvSpPr>
          <p:cNvPr id="3" name="Content Placeholder 2">
            <a:extLst>
              <a:ext uri="{FF2B5EF4-FFF2-40B4-BE49-F238E27FC236}">
                <a16:creationId xmlns:a16="http://schemas.microsoft.com/office/drawing/2014/main" id="{CCF05EB8-4ECF-3CF2-EF8C-C06AF3D9C7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Content Placeholder 3">
            <a:extLst>
              <a:ext uri="{FF2B5EF4-FFF2-40B4-BE49-F238E27FC236}">
                <a16:creationId xmlns:a16="http://schemas.microsoft.com/office/drawing/2014/main" id="{E2C3DD59-4206-24EF-DFC3-76B914C1B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Date Placeholder 4">
            <a:extLst>
              <a:ext uri="{FF2B5EF4-FFF2-40B4-BE49-F238E27FC236}">
                <a16:creationId xmlns:a16="http://schemas.microsoft.com/office/drawing/2014/main" id="{7B828777-0B2C-7A91-4E03-18B3E42303C6}"/>
              </a:ext>
            </a:extLst>
          </p:cNvPr>
          <p:cNvSpPr>
            <a:spLocks noGrp="1"/>
          </p:cNvSpPr>
          <p:nvPr>
            <p:ph type="dt" sz="half" idx="10"/>
          </p:nvPr>
        </p:nvSpPr>
        <p:spPr/>
        <p:txBody>
          <a:bodyPr/>
          <a:lstStyle/>
          <a:p>
            <a:fld id="{7832E621-24C3-254F-87BE-893F305B56A1}" type="datetimeFigureOut">
              <a:rPr lang="en-CL" smtClean="0"/>
              <a:t>26-09-24</a:t>
            </a:fld>
            <a:endParaRPr lang="en-CL"/>
          </a:p>
        </p:txBody>
      </p:sp>
      <p:sp>
        <p:nvSpPr>
          <p:cNvPr id="6" name="Footer Placeholder 5">
            <a:extLst>
              <a:ext uri="{FF2B5EF4-FFF2-40B4-BE49-F238E27FC236}">
                <a16:creationId xmlns:a16="http://schemas.microsoft.com/office/drawing/2014/main" id="{8E3532BD-B7F4-1D4F-E3C7-6DAAE1EFA8F0}"/>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89BD6AD9-D358-485F-61FE-B73C6EE0B90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853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C490F-05B3-4ADF-E477-65A936D20AA8}"/>
              </a:ext>
            </a:extLst>
          </p:cNvPr>
          <p:cNvSpPr>
            <a:spLocks noGrp="1"/>
          </p:cNvSpPr>
          <p:nvPr>
            <p:ph type="title"/>
          </p:nvPr>
        </p:nvSpPr>
        <p:spPr>
          <a:xfrm>
            <a:off x="839788" y="365125"/>
            <a:ext cx="10515600" cy="1325563"/>
          </a:xfrm>
        </p:spPr>
        <p:txBody>
          <a:bodyPr/>
          <a:lstStyle/>
          <a:p>
            <a:r>
              <a:rPr lang="en-US"/>
              <a:t>Click to edit Master title style</a:t>
            </a:r>
            <a:endParaRPr lang="en-CL"/>
          </a:p>
        </p:txBody>
      </p:sp>
      <p:sp>
        <p:nvSpPr>
          <p:cNvPr id="3" name="Text Placeholder 2">
            <a:extLst>
              <a:ext uri="{FF2B5EF4-FFF2-40B4-BE49-F238E27FC236}">
                <a16:creationId xmlns:a16="http://schemas.microsoft.com/office/drawing/2014/main" id="{FD5372EC-52E6-E224-C7F0-F0679B4BE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6E7ABD-7AAF-EF05-19C8-1C358A6397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5" name="Text Placeholder 4">
            <a:extLst>
              <a:ext uri="{FF2B5EF4-FFF2-40B4-BE49-F238E27FC236}">
                <a16:creationId xmlns:a16="http://schemas.microsoft.com/office/drawing/2014/main" id="{2B0C19EA-92AD-8B0B-32DB-110124B500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5FCE96-DB56-5877-45AC-CBBE877414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7" name="Date Placeholder 6">
            <a:extLst>
              <a:ext uri="{FF2B5EF4-FFF2-40B4-BE49-F238E27FC236}">
                <a16:creationId xmlns:a16="http://schemas.microsoft.com/office/drawing/2014/main" id="{ABD5B8E9-0375-425F-A956-E6C0FE7A93CC}"/>
              </a:ext>
            </a:extLst>
          </p:cNvPr>
          <p:cNvSpPr>
            <a:spLocks noGrp="1"/>
          </p:cNvSpPr>
          <p:nvPr>
            <p:ph type="dt" sz="half" idx="10"/>
          </p:nvPr>
        </p:nvSpPr>
        <p:spPr/>
        <p:txBody>
          <a:bodyPr/>
          <a:lstStyle/>
          <a:p>
            <a:fld id="{7832E621-24C3-254F-87BE-893F305B56A1}" type="datetimeFigureOut">
              <a:rPr lang="en-CL" smtClean="0"/>
              <a:t>26-09-24</a:t>
            </a:fld>
            <a:endParaRPr lang="en-CL"/>
          </a:p>
        </p:txBody>
      </p:sp>
      <p:sp>
        <p:nvSpPr>
          <p:cNvPr id="8" name="Footer Placeholder 7">
            <a:extLst>
              <a:ext uri="{FF2B5EF4-FFF2-40B4-BE49-F238E27FC236}">
                <a16:creationId xmlns:a16="http://schemas.microsoft.com/office/drawing/2014/main" id="{281FDC6C-3459-BCCA-2DE2-F97924267915}"/>
              </a:ext>
            </a:extLst>
          </p:cNvPr>
          <p:cNvSpPr>
            <a:spLocks noGrp="1"/>
          </p:cNvSpPr>
          <p:nvPr>
            <p:ph type="ftr" sz="quarter" idx="11"/>
          </p:nvPr>
        </p:nvSpPr>
        <p:spPr/>
        <p:txBody>
          <a:bodyPr/>
          <a:lstStyle/>
          <a:p>
            <a:endParaRPr lang="en-CL"/>
          </a:p>
        </p:txBody>
      </p:sp>
      <p:sp>
        <p:nvSpPr>
          <p:cNvPr id="9" name="Slide Number Placeholder 8">
            <a:extLst>
              <a:ext uri="{FF2B5EF4-FFF2-40B4-BE49-F238E27FC236}">
                <a16:creationId xmlns:a16="http://schemas.microsoft.com/office/drawing/2014/main" id="{6A38AB06-A132-955A-DBCB-5A3DCFEA78F8}"/>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60200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2997-BD8B-14DD-0BF9-0B34AED5C4CE}"/>
              </a:ext>
            </a:extLst>
          </p:cNvPr>
          <p:cNvSpPr>
            <a:spLocks noGrp="1"/>
          </p:cNvSpPr>
          <p:nvPr>
            <p:ph type="title"/>
          </p:nvPr>
        </p:nvSpPr>
        <p:spPr/>
        <p:txBody>
          <a:bodyPr/>
          <a:lstStyle/>
          <a:p>
            <a:r>
              <a:rPr lang="en-US"/>
              <a:t>Click to edit Master title style</a:t>
            </a:r>
            <a:endParaRPr lang="en-CL"/>
          </a:p>
        </p:txBody>
      </p:sp>
      <p:sp>
        <p:nvSpPr>
          <p:cNvPr id="3" name="Date Placeholder 2">
            <a:extLst>
              <a:ext uri="{FF2B5EF4-FFF2-40B4-BE49-F238E27FC236}">
                <a16:creationId xmlns:a16="http://schemas.microsoft.com/office/drawing/2014/main" id="{D74778E7-E308-3664-A400-0DA6E916A945}"/>
              </a:ext>
            </a:extLst>
          </p:cNvPr>
          <p:cNvSpPr>
            <a:spLocks noGrp="1"/>
          </p:cNvSpPr>
          <p:nvPr>
            <p:ph type="dt" sz="half" idx="10"/>
          </p:nvPr>
        </p:nvSpPr>
        <p:spPr/>
        <p:txBody>
          <a:bodyPr/>
          <a:lstStyle/>
          <a:p>
            <a:fld id="{7832E621-24C3-254F-87BE-893F305B56A1}" type="datetimeFigureOut">
              <a:rPr lang="en-CL" smtClean="0"/>
              <a:t>26-09-24</a:t>
            </a:fld>
            <a:endParaRPr lang="en-CL"/>
          </a:p>
        </p:txBody>
      </p:sp>
      <p:sp>
        <p:nvSpPr>
          <p:cNvPr id="4" name="Footer Placeholder 3">
            <a:extLst>
              <a:ext uri="{FF2B5EF4-FFF2-40B4-BE49-F238E27FC236}">
                <a16:creationId xmlns:a16="http://schemas.microsoft.com/office/drawing/2014/main" id="{87EE4841-263F-9E87-171B-F9A256A4801C}"/>
              </a:ext>
            </a:extLst>
          </p:cNvPr>
          <p:cNvSpPr>
            <a:spLocks noGrp="1"/>
          </p:cNvSpPr>
          <p:nvPr>
            <p:ph type="ftr" sz="quarter" idx="11"/>
          </p:nvPr>
        </p:nvSpPr>
        <p:spPr/>
        <p:txBody>
          <a:bodyPr/>
          <a:lstStyle/>
          <a:p>
            <a:endParaRPr lang="en-CL"/>
          </a:p>
        </p:txBody>
      </p:sp>
      <p:sp>
        <p:nvSpPr>
          <p:cNvPr id="5" name="Slide Number Placeholder 4">
            <a:extLst>
              <a:ext uri="{FF2B5EF4-FFF2-40B4-BE49-F238E27FC236}">
                <a16:creationId xmlns:a16="http://schemas.microsoft.com/office/drawing/2014/main" id="{CE684466-DDE2-4FB0-F0B5-4FBC323F4EB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77500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47C08-B6E2-8F49-181F-06C5A0077CF5}"/>
              </a:ext>
            </a:extLst>
          </p:cNvPr>
          <p:cNvSpPr>
            <a:spLocks noGrp="1"/>
          </p:cNvSpPr>
          <p:nvPr>
            <p:ph type="dt" sz="half" idx="10"/>
          </p:nvPr>
        </p:nvSpPr>
        <p:spPr/>
        <p:txBody>
          <a:bodyPr/>
          <a:lstStyle/>
          <a:p>
            <a:fld id="{7832E621-24C3-254F-87BE-893F305B56A1}" type="datetimeFigureOut">
              <a:rPr lang="en-CL" smtClean="0"/>
              <a:t>26-09-24</a:t>
            </a:fld>
            <a:endParaRPr lang="en-CL"/>
          </a:p>
        </p:txBody>
      </p:sp>
      <p:sp>
        <p:nvSpPr>
          <p:cNvPr id="3" name="Footer Placeholder 2">
            <a:extLst>
              <a:ext uri="{FF2B5EF4-FFF2-40B4-BE49-F238E27FC236}">
                <a16:creationId xmlns:a16="http://schemas.microsoft.com/office/drawing/2014/main" id="{50AE5126-281B-8017-797F-A725914C659B}"/>
              </a:ext>
            </a:extLst>
          </p:cNvPr>
          <p:cNvSpPr>
            <a:spLocks noGrp="1"/>
          </p:cNvSpPr>
          <p:nvPr>
            <p:ph type="ftr" sz="quarter" idx="11"/>
          </p:nvPr>
        </p:nvSpPr>
        <p:spPr/>
        <p:txBody>
          <a:bodyPr/>
          <a:lstStyle/>
          <a:p>
            <a:endParaRPr lang="en-CL"/>
          </a:p>
        </p:txBody>
      </p:sp>
      <p:sp>
        <p:nvSpPr>
          <p:cNvPr id="4" name="Slide Number Placeholder 3">
            <a:extLst>
              <a:ext uri="{FF2B5EF4-FFF2-40B4-BE49-F238E27FC236}">
                <a16:creationId xmlns:a16="http://schemas.microsoft.com/office/drawing/2014/main" id="{8D993B4B-80DC-57DB-A967-D552BF75A5EA}"/>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48778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7F8F-721D-2994-C5DF-12F85F9DB9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Content Placeholder 2">
            <a:extLst>
              <a:ext uri="{FF2B5EF4-FFF2-40B4-BE49-F238E27FC236}">
                <a16:creationId xmlns:a16="http://schemas.microsoft.com/office/drawing/2014/main" id="{802B8699-25E8-010A-9641-63731F786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Text Placeholder 3">
            <a:extLst>
              <a:ext uri="{FF2B5EF4-FFF2-40B4-BE49-F238E27FC236}">
                <a16:creationId xmlns:a16="http://schemas.microsoft.com/office/drawing/2014/main" id="{70190949-1138-20FD-3E65-A0D463A6A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DBA5D-9F68-7366-4FCD-3D178EDB698F}"/>
              </a:ext>
            </a:extLst>
          </p:cNvPr>
          <p:cNvSpPr>
            <a:spLocks noGrp="1"/>
          </p:cNvSpPr>
          <p:nvPr>
            <p:ph type="dt" sz="half" idx="10"/>
          </p:nvPr>
        </p:nvSpPr>
        <p:spPr/>
        <p:txBody>
          <a:bodyPr/>
          <a:lstStyle/>
          <a:p>
            <a:fld id="{7832E621-24C3-254F-87BE-893F305B56A1}" type="datetimeFigureOut">
              <a:rPr lang="en-CL" smtClean="0"/>
              <a:t>26-09-24</a:t>
            </a:fld>
            <a:endParaRPr lang="en-CL"/>
          </a:p>
        </p:txBody>
      </p:sp>
      <p:sp>
        <p:nvSpPr>
          <p:cNvPr id="6" name="Footer Placeholder 5">
            <a:extLst>
              <a:ext uri="{FF2B5EF4-FFF2-40B4-BE49-F238E27FC236}">
                <a16:creationId xmlns:a16="http://schemas.microsoft.com/office/drawing/2014/main" id="{D00DEE0D-7BCD-C603-1509-D4AA426319EA}"/>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A193BC76-DC7D-6BE4-26AC-F961C81BBFD0}"/>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328166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264E-5F4D-89EB-5034-119A51E7F4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L"/>
          </a:p>
        </p:txBody>
      </p:sp>
      <p:sp>
        <p:nvSpPr>
          <p:cNvPr id="3" name="Picture Placeholder 2">
            <a:extLst>
              <a:ext uri="{FF2B5EF4-FFF2-40B4-BE49-F238E27FC236}">
                <a16:creationId xmlns:a16="http://schemas.microsoft.com/office/drawing/2014/main" id="{7A261EB3-0600-B0DB-08BC-F77D2564A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L"/>
          </a:p>
        </p:txBody>
      </p:sp>
      <p:sp>
        <p:nvSpPr>
          <p:cNvPr id="4" name="Text Placeholder 3">
            <a:extLst>
              <a:ext uri="{FF2B5EF4-FFF2-40B4-BE49-F238E27FC236}">
                <a16:creationId xmlns:a16="http://schemas.microsoft.com/office/drawing/2014/main" id="{48766C7A-E151-6F75-EEE9-D340ED65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DFAE3-D75A-9553-6BA9-CB2AC49E93BD}"/>
              </a:ext>
            </a:extLst>
          </p:cNvPr>
          <p:cNvSpPr>
            <a:spLocks noGrp="1"/>
          </p:cNvSpPr>
          <p:nvPr>
            <p:ph type="dt" sz="half" idx="10"/>
          </p:nvPr>
        </p:nvSpPr>
        <p:spPr/>
        <p:txBody>
          <a:bodyPr/>
          <a:lstStyle/>
          <a:p>
            <a:fld id="{7832E621-24C3-254F-87BE-893F305B56A1}" type="datetimeFigureOut">
              <a:rPr lang="en-CL" smtClean="0"/>
              <a:t>26-09-24</a:t>
            </a:fld>
            <a:endParaRPr lang="en-CL"/>
          </a:p>
        </p:txBody>
      </p:sp>
      <p:sp>
        <p:nvSpPr>
          <p:cNvPr id="6" name="Footer Placeholder 5">
            <a:extLst>
              <a:ext uri="{FF2B5EF4-FFF2-40B4-BE49-F238E27FC236}">
                <a16:creationId xmlns:a16="http://schemas.microsoft.com/office/drawing/2014/main" id="{D40CC34A-DA57-FCED-771B-9DCF80FA6C27}"/>
              </a:ext>
            </a:extLst>
          </p:cNvPr>
          <p:cNvSpPr>
            <a:spLocks noGrp="1"/>
          </p:cNvSpPr>
          <p:nvPr>
            <p:ph type="ftr" sz="quarter" idx="11"/>
          </p:nvPr>
        </p:nvSpPr>
        <p:spPr/>
        <p:txBody>
          <a:bodyPr/>
          <a:lstStyle/>
          <a:p>
            <a:endParaRPr lang="en-CL"/>
          </a:p>
        </p:txBody>
      </p:sp>
      <p:sp>
        <p:nvSpPr>
          <p:cNvPr id="7" name="Slide Number Placeholder 6">
            <a:extLst>
              <a:ext uri="{FF2B5EF4-FFF2-40B4-BE49-F238E27FC236}">
                <a16:creationId xmlns:a16="http://schemas.microsoft.com/office/drawing/2014/main" id="{71AB6AAC-DF68-8149-EC50-B245C3DC1CE1}"/>
              </a:ext>
            </a:extLst>
          </p:cNvPr>
          <p:cNvSpPr>
            <a:spLocks noGrp="1"/>
          </p:cNvSpPr>
          <p:nvPr>
            <p:ph type="sldNum" sz="quarter" idx="12"/>
          </p:nvPr>
        </p:nvSpPr>
        <p:spPr/>
        <p:txBody>
          <a:bodyPr/>
          <a:lstStyle/>
          <a:p>
            <a:fld id="{D2623F4C-EAE4-D64E-BE93-576196B4ED75}" type="slidenum">
              <a:rPr lang="en-CL" smtClean="0"/>
              <a:t>‹#›</a:t>
            </a:fld>
            <a:endParaRPr lang="en-CL"/>
          </a:p>
        </p:txBody>
      </p:sp>
    </p:spTree>
    <p:extLst>
      <p:ext uri="{BB962C8B-B14F-4D97-AF65-F5344CB8AC3E}">
        <p14:creationId xmlns:p14="http://schemas.microsoft.com/office/powerpoint/2010/main" val="280676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2D8C6-2567-C5FE-1C88-0C21EB9E09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L"/>
          </a:p>
        </p:txBody>
      </p:sp>
      <p:sp>
        <p:nvSpPr>
          <p:cNvPr id="3" name="Text Placeholder 2">
            <a:extLst>
              <a:ext uri="{FF2B5EF4-FFF2-40B4-BE49-F238E27FC236}">
                <a16:creationId xmlns:a16="http://schemas.microsoft.com/office/drawing/2014/main" id="{6C15C9D3-2FE3-12B5-FA53-0F4D549953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L"/>
          </a:p>
        </p:txBody>
      </p:sp>
      <p:sp>
        <p:nvSpPr>
          <p:cNvPr id="4" name="Date Placeholder 3">
            <a:extLst>
              <a:ext uri="{FF2B5EF4-FFF2-40B4-BE49-F238E27FC236}">
                <a16:creationId xmlns:a16="http://schemas.microsoft.com/office/drawing/2014/main" id="{C35575B7-C435-C251-0CD4-99BB371C9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2E621-24C3-254F-87BE-893F305B56A1}" type="datetimeFigureOut">
              <a:rPr lang="en-CL" smtClean="0"/>
              <a:t>26-09-24</a:t>
            </a:fld>
            <a:endParaRPr lang="en-CL"/>
          </a:p>
        </p:txBody>
      </p:sp>
      <p:sp>
        <p:nvSpPr>
          <p:cNvPr id="5" name="Footer Placeholder 4">
            <a:extLst>
              <a:ext uri="{FF2B5EF4-FFF2-40B4-BE49-F238E27FC236}">
                <a16:creationId xmlns:a16="http://schemas.microsoft.com/office/drawing/2014/main" id="{B38F5E0D-F0BD-68ED-EA39-147BC4835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L"/>
          </a:p>
        </p:txBody>
      </p:sp>
      <p:sp>
        <p:nvSpPr>
          <p:cNvPr id="6" name="Slide Number Placeholder 5">
            <a:extLst>
              <a:ext uri="{FF2B5EF4-FFF2-40B4-BE49-F238E27FC236}">
                <a16:creationId xmlns:a16="http://schemas.microsoft.com/office/drawing/2014/main" id="{B6909574-D996-66C1-9858-848814183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23F4C-EAE4-D64E-BE93-576196B4ED75}" type="slidenum">
              <a:rPr lang="en-CL" smtClean="0"/>
              <a:t>‹#›</a:t>
            </a:fld>
            <a:endParaRPr lang="en-CL"/>
          </a:p>
        </p:txBody>
      </p:sp>
    </p:spTree>
    <p:extLst>
      <p:ext uri="{BB962C8B-B14F-4D97-AF65-F5344CB8AC3E}">
        <p14:creationId xmlns:p14="http://schemas.microsoft.com/office/powerpoint/2010/main" val="258324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Proyecto 01: Realidad Extendida</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2800767"/>
          </a:xfrm>
          <a:prstGeom prst="rect">
            <a:avLst/>
          </a:prstGeom>
          <a:noFill/>
        </p:spPr>
        <p:txBody>
          <a:bodyPr wrap="square" rtlCol="0">
            <a:spAutoFit/>
          </a:bodyPr>
          <a:lstStyle/>
          <a:p>
            <a:r>
              <a:rPr lang="en-CL" sz="4400" dirty="0"/>
              <a:t>OBJETIVO: </a:t>
            </a:r>
          </a:p>
          <a:p>
            <a:r>
              <a:rPr lang="en-CL" sz="4400" dirty="0"/>
              <a:t>Aplicar los conceptos de transformaciones geométricas a un problema de realidad virtual</a:t>
            </a:r>
          </a:p>
        </p:txBody>
      </p:sp>
    </p:spTree>
    <p:extLst>
      <p:ext uri="{BB962C8B-B14F-4D97-AF65-F5344CB8AC3E}">
        <p14:creationId xmlns:p14="http://schemas.microsoft.com/office/powerpoint/2010/main" val="3611546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5" name="Sun 4">
            <a:extLst>
              <a:ext uri="{FF2B5EF4-FFF2-40B4-BE49-F238E27FC236}">
                <a16:creationId xmlns:a16="http://schemas.microsoft.com/office/drawing/2014/main" id="{459F36AA-10C6-FB5B-D649-B3339D96580A}"/>
              </a:ext>
            </a:extLst>
          </p:cNvPr>
          <p:cNvSpPr/>
          <p:nvPr/>
        </p:nvSpPr>
        <p:spPr>
          <a:xfrm>
            <a:off x="7077205" y="1290179"/>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7" name="Sun 6">
            <a:extLst>
              <a:ext uri="{FF2B5EF4-FFF2-40B4-BE49-F238E27FC236}">
                <a16:creationId xmlns:a16="http://schemas.microsoft.com/office/drawing/2014/main" id="{2C78B91A-37A2-2553-B4A9-BB4B3883964D}"/>
              </a:ext>
            </a:extLst>
          </p:cNvPr>
          <p:cNvSpPr/>
          <p:nvPr/>
        </p:nvSpPr>
        <p:spPr>
          <a:xfrm>
            <a:off x="1498952" y="48694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Sun 7">
            <a:extLst>
              <a:ext uri="{FF2B5EF4-FFF2-40B4-BE49-F238E27FC236}">
                <a16:creationId xmlns:a16="http://schemas.microsoft.com/office/drawing/2014/main" id="{B959BC13-AB92-1847-58E9-0C0B2499457D}"/>
              </a:ext>
            </a:extLst>
          </p:cNvPr>
          <p:cNvSpPr/>
          <p:nvPr/>
        </p:nvSpPr>
        <p:spPr>
          <a:xfrm>
            <a:off x="4659688" y="115708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Sun 8">
            <a:extLst>
              <a:ext uri="{FF2B5EF4-FFF2-40B4-BE49-F238E27FC236}">
                <a16:creationId xmlns:a16="http://schemas.microsoft.com/office/drawing/2014/main" id="{4B192735-455E-0918-3FDD-B99D192A858D}"/>
              </a:ext>
            </a:extLst>
          </p:cNvPr>
          <p:cNvSpPr/>
          <p:nvPr/>
        </p:nvSpPr>
        <p:spPr>
          <a:xfrm>
            <a:off x="5187869" y="20109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AF4F6482-A5EC-15F9-5917-2D9F9C5AF65A}"/>
              </a:ext>
            </a:extLst>
          </p:cNvPr>
          <p:cNvSpPr/>
          <p:nvPr/>
        </p:nvSpPr>
        <p:spPr>
          <a:xfrm>
            <a:off x="6617921" y="21633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2653E0A8-E335-117C-AE1C-5514A2D0FD65}"/>
              </a:ext>
            </a:extLst>
          </p:cNvPr>
          <p:cNvSpPr/>
          <p:nvPr/>
        </p:nvSpPr>
        <p:spPr>
          <a:xfrm>
            <a:off x="6638794" y="3234845"/>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2" name="Sun 11">
            <a:extLst>
              <a:ext uri="{FF2B5EF4-FFF2-40B4-BE49-F238E27FC236}">
                <a16:creationId xmlns:a16="http://schemas.microsoft.com/office/drawing/2014/main" id="{FA1DBA71-48A9-3308-6178-B875497EE38C}"/>
              </a:ext>
            </a:extLst>
          </p:cNvPr>
          <p:cNvSpPr/>
          <p:nvPr/>
        </p:nvSpPr>
        <p:spPr>
          <a:xfrm>
            <a:off x="5137763" y="3363234"/>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3" name="TextBox 22">
            <a:extLst>
              <a:ext uri="{FF2B5EF4-FFF2-40B4-BE49-F238E27FC236}">
                <a16:creationId xmlns:a16="http://schemas.microsoft.com/office/drawing/2014/main" id="{ED2B3C00-80AE-C4A1-B7CA-B9A2CC3D8416}"/>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spTree>
    <p:extLst>
      <p:ext uri="{BB962C8B-B14F-4D97-AF65-F5344CB8AC3E}">
        <p14:creationId xmlns:p14="http://schemas.microsoft.com/office/powerpoint/2010/main" val="2666140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D0549-CDEF-DF43-521D-C54B8A7A49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C60B9-D29F-E9DE-1E82-26F20621EF7D}"/>
              </a:ext>
            </a:extLst>
          </p:cNvPr>
          <p:cNvSpPr>
            <a:spLocks noGrp="1"/>
          </p:cNvSpPr>
          <p:nvPr>
            <p:ph type="title"/>
          </p:nvPr>
        </p:nvSpPr>
        <p:spPr>
          <a:xfrm>
            <a:off x="838200" y="865868"/>
            <a:ext cx="10515600" cy="1325563"/>
          </a:xfrm>
        </p:spPr>
        <p:txBody>
          <a:bodyPr/>
          <a:lstStyle/>
          <a:p>
            <a:r>
              <a:rPr lang="en-CL" dirty="0">
                <a:latin typeface="+mn-lt"/>
              </a:rPr>
              <a:t>PASO 4: Geometría Epipolar </a:t>
            </a:r>
          </a:p>
        </p:txBody>
      </p:sp>
      <p:sp>
        <p:nvSpPr>
          <p:cNvPr id="4" name="TextBox 3">
            <a:extLst>
              <a:ext uri="{FF2B5EF4-FFF2-40B4-BE49-F238E27FC236}">
                <a16:creationId xmlns:a16="http://schemas.microsoft.com/office/drawing/2014/main" id="{FD7D52DB-7925-118B-0217-313E2AD2E5CB}"/>
              </a:ext>
            </a:extLst>
          </p:cNvPr>
          <p:cNvSpPr txBox="1"/>
          <p:nvPr/>
        </p:nvSpPr>
        <p:spPr>
          <a:xfrm>
            <a:off x="838200" y="2922343"/>
            <a:ext cx="10178143" cy="2554545"/>
          </a:xfrm>
          <a:prstGeom prst="rect">
            <a:avLst/>
          </a:prstGeom>
          <a:noFill/>
        </p:spPr>
        <p:txBody>
          <a:bodyPr wrap="square" rtlCol="0">
            <a:spAutoFit/>
          </a:bodyPr>
          <a:lstStyle/>
          <a:p>
            <a:r>
              <a:rPr lang="en-CL" sz="3200" dirty="0"/>
              <a:t>Encuentre las Matrices Fundamentales F</a:t>
            </a:r>
            <a:r>
              <a:rPr lang="en-CL" sz="3200" baseline="-25000" dirty="0"/>
              <a:t>1</a:t>
            </a:r>
            <a:r>
              <a:rPr lang="en-CL" sz="3200" baseline="-25000" dirty="0">
                <a:solidFill>
                  <a:srgbClr val="FF0000"/>
                </a:solidFill>
              </a:rPr>
              <a:t>3</a:t>
            </a:r>
            <a:r>
              <a:rPr lang="en-CL" sz="3200" dirty="0"/>
              <a:t> y F</a:t>
            </a:r>
            <a:r>
              <a:rPr lang="en-CL" sz="3200" baseline="-25000" dirty="0"/>
              <a:t>23</a:t>
            </a:r>
            <a:r>
              <a:rPr lang="en-CL" sz="3200" dirty="0"/>
              <a:t>, y a partir de dos esquinas de la televisión en las imágenes 1 y 2 encuentre las esquinas correspondientes en la imágen 3.</a:t>
            </a:r>
          </a:p>
          <a:p>
            <a:endParaRPr lang="en-CL" sz="3200" dirty="0"/>
          </a:p>
          <a:p>
            <a:r>
              <a:rPr lang="en-CL" sz="3200" dirty="0"/>
              <a:t>OJO: antes decía F</a:t>
            </a:r>
            <a:r>
              <a:rPr lang="en-CL" sz="3200" baseline="-25000" dirty="0"/>
              <a:t>12</a:t>
            </a:r>
            <a:r>
              <a:rPr lang="en-CL" sz="3200" dirty="0"/>
              <a:t> en vez de F</a:t>
            </a:r>
            <a:r>
              <a:rPr lang="en-CL" sz="3200" baseline="-25000" dirty="0"/>
              <a:t>13</a:t>
            </a:r>
            <a:r>
              <a:rPr lang="en-CL" sz="3200" dirty="0"/>
              <a:t>. </a:t>
            </a:r>
            <a:endParaRPr lang="en-CL" sz="3200" baseline="-25000" dirty="0"/>
          </a:p>
        </p:txBody>
      </p:sp>
    </p:spTree>
    <p:extLst>
      <p:ext uri="{BB962C8B-B14F-4D97-AF65-F5344CB8AC3E}">
        <p14:creationId xmlns:p14="http://schemas.microsoft.com/office/powerpoint/2010/main" val="95773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90B1E-26AD-A40B-0812-EB699DAAEAC9}"/>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AAAB235C-8E24-FFED-FCCD-7A72E83DD511}"/>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D867240C-79DA-7298-257E-89BA267C147A}"/>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6786C7A6-B104-B4A1-B324-A36043EA6645}"/>
              </a:ext>
            </a:extLst>
          </p:cNvPr>
          <p:cNvPicPr>
            <a:picLocks noChangeAspect="1"/>
          </p:cNvPicPr>
          <p:nvPr/>
        </p:nvPicPr>
        <p:blipFill>
          <a:blip r:embed="rId4"/>
          <a:stretch>
            <a:fillRect/>
          </a:stretch>
        </p:blipFill>
        <p:spPr>
          <a:xfrm>
            <a:off x="4146550" y="638810"/>
            <a:ext cx="4508500" cy="2514600"/>
          </a:xfrm>
          <a:prstGeom prst="rect">
            <a:avLst/>
          </a:prstGeom>
        </p:spPr>
      </p:pic>
      <p:cxnSp>
        <p:nvCxnSpPr>
          <p:cNvPr id="39" name="Straight Arrow Connector 38">
            <a:extLst>
              <a:ext uri="{FF2B5EF4-FFF2-40B4-BE49-F238E27FC236}">
                <a16:creationId xmlns:a16="http://schemas.microsoft.com/office/drawing/2014/main" id="{CDC88596-D997-39E7-BA61-729189155B2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2DEFA37-7ECC-E705-D17B-900ECDBD2BAE}"/>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DE9D9F5-3171-5A3C-2889-21F5A106818D}"/>
              </a:ext>
            </a:extLst>
          </p:cNvPr>
          <p:cNvSpPr/>
          <p:nvPr/>
        </p:nvSpPr>
        <p:spPr>
          <a:xfrm>
            <a:off x="2387600" y="41910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Oval 2">
            <a:extLst>
              <a:ext uri="{FF2B5EF4-FFF2-40B4-BE49-F238E27FC236}">
                <a16:creationId xmlns:a16="http://schemas.microsoft.com/office/drawing/2014/main" id="{4602180A-361E-40C4-78C8-4304D801AD9E}"/>
              </a:ext>
            </a:extLst>
          </p:cNvPr>
          <p:cNvSpPr/>
          <p:nvPr/>
        </p:nvSpPr>
        <p:spPr>
          <a:xfrm>
            <a:off x="6451600" y="14351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7" name="Straight Connector 6">
            <a:extLst>
              <a:ext uri="{FF2B5EF4-FFF2-40B4-BE49-F238E27FC236}">
                <a16:creationId xmlns:a16="http://schemas.microsoft.com/office/drawing/2014/main" id="{26EE566F-7D48-7842-7C71-C61EEAB02D4B}"/>
              </a:ext>
            </a:extLst>
          </p:cNvPr>
          <p:cNvCxnSpPr>
            <a:cxnSpLocks/>
          </p:cNvCxnSpPr>
          <p:nvPr/>
        </p:nvCxnSpPr>
        <p:spPr>
          <a:xfrm flipV="1">
            <a:off x="6565900" y="3810000"/>
            <a:ext cx="4445000" cy="28007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0A854A-8281-981D-6628-899F430AF358}"/>
              </a:ext>
            </a:extLst>
          </p:cNvPr>
          <p:cNvCxnSpPr>
            <a:cxnSpLocks/>
          </p:cNvCxnSpPr>
          <p:nvPr/>
        </p:nvCxnSpPr>
        <p:spPr>
          <a:xfrm>
            <a:off x="6667500" y="4191000"/>
            <a:ext cx="5187797" cy="4889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8FE73F9-6472-2D59-5421-60A40E0C8E8B}"/>
              </a:ext>
            </a:extLst>
          </p:cNvPr>
          <p:cNvSpPr/>
          <p:nvPr/>
        </p:nvSpPr>
        <p:spPr>
          <a:xfrm>
            <a:off x="9880600" y="44196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147685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E763B-02E3-5C6C-5B3E-2BA87640F166}"/>
            </a:ext>
          </a:extLst>
        </p:cNvPr>
        <p:cNvGrpSpPr/>
        <p:nvPr/>
      </p:nvGrpSpPr>
      <p:grpSpPr>
        <a:xfrm>
          <a:off x="0" y="0"/>
          <a:ext cx="0" cy="0"/>
          <a:chOff x="0" y="0"/>
          <a:chExt cx="0" cy="0"/>
        </a:xfrm>
      </p:grpSpPr>
      <p:pic>
        <p:nvPicPr>
          <p:cNvPr id="37" name="Picture 36">
            <a:extLst>
              <a:ext uri="{FF2B5EF4-FFF2-40B4-BE49-F238E27FC236}">
                <a16:creationId xmlns:a16="http://schemas.microsoft.com/office/drawing/2014/main" id="{F033A37C-726A-CE15-D693-AB160C9A047E}"/>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9FD11FF1-0D44-4F54-2C00-3A464C3F3AA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D332F2A2-840D-0D83-CA76-DFFF4094FEE6}"/>
              </a:ext>
            </a:extLst>
          </p:cNvPr>
          <p:cNvPicPr>
            <a:picLocks noChangeAspect="1"/>
          </p:cNvPicPr>
          <p:nvPr/>
        </p:nvPicPr>
        <p:blipFill>
          <a:blip r:embed="rId4"/>
          <a:stretch>
            <a:fillRect/>
          </a:stretch>
        </p:blipFill>
        <p:spPr>
          <a:xfrm>
            <a:off x="4146550" y="638810"/>
            <a:ext cx="4508500" cy="2514600"/>
          </a:xfrm>
          <a:prstGeom prst="rect">
            <a:avLst/>
          </a:prstGeom>
        </p:spPr>
      </p:pic>
      <p:cxnSp>
        <p:nvCxnSpPr>
          <p:cNvPr id="39" name="Straight Arrow Connector 38">
            <a:extLst>
              <a:ext uri="{FF2B5EF4-FFF2-40B4-BE49-F238E27FC236}">
                <a16:creationId xmlns:a16="http://schemas.microsoft.com/office/drawing/2014/main" id="{FBC9F57C-0B86-125B-7812-79928E22E7E0}"/>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67AEA92-2964-F36B-9A76-853EE5B40D84}"/>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29260012-880B-A875-EA83-5AE9ECD35485}"/>
              </a:ext>
            </a:extLst>
          </p:cNvPr>
          <p:cNvSpPr/>
          <p:nvPr/>
        </p:nvSpPr>
        <p:spPr>
          <a:xfrm>
            <a:off x="1803613" y="406400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 name="Oval 2">
            <a:extLst>
              <a:ext uri="{FF2B5EF4-FFF2-40B4-BE49-F238E27FC236}">
                <a16:creationId xmlns:a16="http://schemas.microsoft.com/office/drawing/2014/main" id="{08F56F54-701C-4891-CE5E-0172D670B0EC}"/>
              </a:ext>
            </a:extLst>
          </p:cNvPr>
          <p:cNvSpPr/>
          <p:nvPr/>
        </p:nvSpPr>
        <p:spPr>
          <a:xfrm>
            <a:off x="5906033" y="1323682"/>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7" name="Straight Connector 6">
            <a:extLst>
              <a:ext uri="{FF2B5EF4-FFF2-40B4-BE49-F238E27FC236}">
                <a16:creationId xmlns:a16="http://schemas.microsoft.com/office/drawing/2014/main" id="{62F72A1C-1827-AEBE-0E32-9770F4A96C39}"/>
              </a:ext>
            </a:extLst>
          </p:cNvPr>
          <p:cNvCxnSpPr>
            <a:cxnSpLocks/>
          </p:cNvCxnSpPr>
          <p:nvPr/>
        </p:nvCxnSpPr>
        <p:spPr>
          <a:xfrm flipV="1">
            <a:off x="6021521" y="3747930"/>
            <a:ext cx="4445000" cy="28007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CBEFEC-F530-91AE-1C38-F5682C211CDF}"/>
              </a:ext>
            </a:extLst>
          </p:cNvPr>
          <p:cNvCxnSpPr>
            <a:cxnSpLocks/>
          </p:cNvCxnSpPr>
          <p:nvPr/>
        </p:nvCxnSpPr>
        <p:spPr>
          <a:xfrm>
            <a:off x="6123121" y="4128930"/>
            <a:ext cx="5187797" cy="4889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E5D8B65-7D63-61A9-3385-DBA6480792F6}"/>
              </a:ext>
            </a:extLst>
          </p:cNvPr>
          <p:cNvSpPr/>
          <p:nvPr/>
        </p:nvSpPr>
        <p:spPr>
          <a:xfrm>
            <a:off x="9336221" y="4357530"/>
            <a:ext cx="114300" cy="127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3120745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E7635-F096-3557-6668-132F0C06B5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4BA21-4DC8-D229-CDC2-B216B04FB33A}"/>
              </a:ext>
            </a:extLst>
          </p:cNvPr>
          <p:cNvSpPr>
            <a:spLocks noGrp="1"/>
          </p:cNvSpPr>
          <p:nvPr>
            <p:ph type="title"/>
          </p:nvPr>
        </p:nvSpPr>
        <p:spPr>
          <a:xfrm>
            <a:off x="838200" y="865868"/>
            <a:ext cx="10515600" cy="1325563"/>
          </a:xfrm>
        </p:spPr>
        <p:txBody>
          <a:bodyPr/>
          <a:lstStyle/>
          <a:p>
            <a:r>
              <a:rPr lang="en-CL" dirty="0">
                <a:latin typeface="+mn-lt"/>
              </a:rPr>
              <a:t>PASO 5: UPS NO EXISTE! </a:t>
            </a:r>
          </a:p>
        </p:txBody>
      </p:sp>
    </p:spTree>
    <p:extLst>
      <p:ext uri="{BB962C8B-B14F-4D97-AF65-F5344CB8AC3E}">
        <p14:creationId xmlns:p14="http://schemas.microsoft.com/office/powerpoint/2010/main" val="2801543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05093-508C-512C-DB7E-4B3FCCB446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F7C41-6E6B-7C1E-2095-AC368FA5B254}"/>
              </a:ext>
            </a:extLst>
          </p:cNvPr>
          <p:cNvSpPr>
            <a:spLocks noGrp="1"/>
          </p:cNvSpPr>
          <p:nvPr>
            <p:ph type="title"/>
          </p:nvPr>
        </p:nvSpPr>
        <p:spPr>
          <a:xfrm>
            <a:off x="838200" y="865868"/>
            <a:ext cx="10515600" cy="1325563"/>
          </a:xfrm>
        </p:spPr>
        <p:txBody>
          <a:bodyPr/>
          <a:lstStyle/>
          <a:p>
            <a:r>
              <a:rPr lang="en-CL" dirty="0">
                <a:latin typeface="+mn-lt"/>
              </a:rPr>
              <a:t>PASO 6: Reconstrucción 3D </a:t>
            </a:r>
          </a:p>
        </p:txBody>
      </p:sp>
      <p:sp>
        <p:nvSpPr>
          <p:cNvPr id="4" name="TextBox 3">
            <a:extLst>
              <a:ext uri="{FF2B5EF4-FFF2-40B4-BE49-F238E27FC236}">
                <a16:creationId xmlns:a16="http://schemas.microsoft.com/office/drawing/2014/main" id="{1A5B48B1-CEB1-2DC9-4EFE-00479D4C59F0}"/>
              </a:ext>
            </a:extLst>
          </p:cNvPr>
          <p:cNvSpPr txBox="1"/>
          <p:nvPr/>
        </p:nvSpPr>
        <p:spPr>
          <a:xfrm>
            <a:off x="838200" y="2922343"/>
            <a:ext cx="10178143" cy="1569660"/>
          </a:xfrm>
          <a:prstGeom prst="rect">
            <a:avLst/>
          </a:prstGeom>
          <a:noFill/>
        </p:spPr>
        <p:txBody>
          <a:bodyPr wrap="square" rtlCol="0">
            <a:spAutoFit/>
          </a:bodyPr>
          <a:lstStyle/>
          <a:p>
            <a:r>
              <a:rPr lang="en-CL" sz="3200" dirty="0"/>
              <a:t>Encuentre la distancia en milímetros entre los dos puntos de la televisión usando los puntos correspondientes en tres vistas del paso 5. </a:t>
            </a:r>
            <a:endParaRPr lang="en-CL" sz="3200" baseline="-25000" dirty="0"/>
          </a:p>
        </p:txBody>
      </p:sp>
    </p:spTree>
    <p:extLst>
      <p:ext uri="{BB962C8B-B14F-4D97-AF65-F5344CB8AC3E}">
        <p14:creationId xmlns:p14="http://schemas.microsoft.com/office/powerpoint/2010/main" val="587231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5A241-B03B-9B13-1BD1-22FAD7155876}"/>
            </a:ext>
          </a:extLst>
        </p:cNvPr>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C87DED57-2872-5F0D-7FE3-02AF23C977DB}"/>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10" name="Sun 9">
            <a:extLst>
              <a:ext uri="{FF2B5EF4-FFF2-40B4-BE49-F238E27FC236}">
                <a16:creationId xmlns:a16="http://schemas.microsoft.com/office/drawing/2014/main" id="{9FECE238-00BB-807A-2AC4-3105A00E7B4B}"/>
              </a:ext>
            </a:extLst>
          </p:cNvPr>
          <p:cNvSpPr/>
          <p:nvPr/>
        </p:nvSpPr>
        <p:spPr>
          <a:xfrm>
            <a:off x="6617921" y="2163346"/>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F6B248F5-8A21-89AB-54A2-6FAD6BB9FA78}"/>
              </a:ext>
            </a:extLst>
          </p:cNvPr>
          <p:cNvSpPr/>
          <p:nvPr/>
        </p:nvSpPr>
        <p:spPr>
          <a:xfrm>
            <a:off x="6638794" y="3234845"/>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490B7DA2-F14B-586C-9AAB-0B2120BA5379}"/>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AB59F471-80F6-6501-295A-55340F401D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9731E8D3-B6A6-908A-ABD2-5491DAF7DE76}"/>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F593FD62-CCA5-AE2B-67CE-ADA497236AB2}"/>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BEE01A9E-7039-D095-5814-5CB1AF5D5C1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3" name="TextBox 22">
            <a:extLst>
              <a:ext uri="{FF2B5EF4-FFF2-40B4-BE49-F238E27FC236}">
                <a16:creationId xmlns:a16="http://schemas.microsoft.com/office/drawing/2014/main" id="{AD97876C-EB44-B6BD-4A6F-E22E2472E721}"/>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sp>
        <p:nvSpPr>
          <p:cNvPr id="3" name="Up-Down Arrow 2">
            <a:extLst>
              <a:ext uri="{FF2B5EF4-FFF2-40B4-BE49-F238E27FC236}">
                <a16:creationId xmlns:a16="http://schemas.microsoft.com/office/drawing/2014/main" id="{BE418DF4-2CA8-356A-4092-25F9D565EB25}"/>
              </a:ext>
            </a:extLst>
          </p:cNvPr>
          <p:cNvSpPr/>
          <p:nvPr/>
        </p:nvSpPr>
        <p:spPr>
          <a:xfrm flipH="1">
            <a:off x="6524263" y="2260423"/>
            <a:ext cx="114531" cy="1265653"/>
          </a:xfrm>
          <a:prstGeom prst="upDown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3" name="TextBox 12">
            <a:extLst>
              <a:ext uri="{FF2B5EF4-FFF2-40B4-BE49-F238E27FC236}">
                <a16:creationId xmlns:a16="http://schemas.microsoft.com/office/drawing/2014/main" id="{88D0728B-4868-52CE-097F-E43572F18F8D}"/>
              </a:ext>
            </a:extLst>
          </p:cNvPr>
          <p:cNvSpPr txBox="1"/>
          <p:nvPr/>
        </p:nvSpPr>
        <p:spPr>
          <a:xfrm>
            <a:off x="5355771" y="2600213"/>
            <a:ext cx="1113448" cy="420628"/>
          </a:xfrm>
          <a:prstGeom prst="rect">
            <a:avLst/>
          </a:prstGeom>
          <a:solidFill>
            <a:schemeClr val="tx1"/>
          </a:solidFill>
        </p:spPr>
        <p:txBody>
          <a:bodyPr wrap="square" rtlCol="0">
            <a:spAutoFit/>
          </a:bodyPr>
          <a:lstStyle/>
          <a:p>
            <a:r>
              <a:rPr lang="en-CL" sz="3200" baseline="-25000" dirty="0">
                <a:solidFill>
                  <a:schemeClr val="bg1"/>
                </a:solidFill>
              </a:rPr>
              <a:t>520 mm</a:t>
            </a:r>
          </a:p>
        </p:txBody>
      </p:sp>
    </p:spTree>
    <p:extLst>
      <p:ext uri="{BB962C8B-B14F-4D97-AF65-F5344CB8AC3E}">
        <p14:creationId xmlns:p14="http://schemas.microsoft.com/office/powerpoint/2010/main" val="2338911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7: Creación de objeto virtual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569660"/>
          </a:xfrm>
          <a:prstGeom prst="rect">
            <a:avLst/>
          </a:prstGeom>
          <a:noFill/>
        </p:spPr>
        <p:txBody>
          <a:bodyPr wrap="square" rtlCol="0">
            <a:spAutoFit/>
          </a:bodyPr>
          <a:lstStyle/>
          <a:p>
            <a:r>
              <a:rPr lang="en-CL" sz="3200" dirty="0"/>
              <a:t>Genere un modelo de una esfera de 20 cm (una pelota) que pueda ubicarse centrada en cualquier punto (X,Y,Z) de cada una de las tres imágenes</a:t>
            </a:r>
          </a:p>
        </p:txBody>
      </p:sp>
    </p:spTree>
    <p:extLst>
      <p:ext uri="{BB962C8B-B14F-4D97-AF65-F5344CB8AC3E}">
        <p14:creationId xmlns:p14="http://schemas.microsoft.com/office/powerpoint/2010/main" val="2752408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3451836" y="2730500"/>
            <a:ext cx="1310664" cy="1262692"/>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608910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
        <p:nvSpPr>
          <p:cNvPr id="6" name="Sun 5">
            <a:extLst>
              <a:ext uri="{FF2B5EF4-FFF2-40B4-BE49-F238E27FC236}">
                <a16:creationId xmlns:a16="http://schemas.microsoft.com/office/drawing/2014/main" id="{2807D443-A320-D2E2-CECD-E7D2451713EA}"/>
              </a:ext>
            </a:extLst>
          </p:cNvPr>
          <p:cNvSpPr/>
          <p:nvPr/>
        </p:nvSpPr>
        <p:spPr>
          <a:xfrm>
            <a:off x="7105910" y="3840792"/>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14" name="Straight Arrow Connector 13">
            <a:extLst>
              <a:ext uri="{FF2B5EF4-FFF2-40B4-BE49-F238E27FC236}">
                <a16:creationId xmlns:a16="http://schemas.microsoft.com/office/drawing/2014/main" id="{D25A8E15-B579-D635-BFAB-FA133A5836CB}"/>
              </a:ext>
            </a:extLst>
          </p:cNvPr>
          <p:cNvCxnSpPr/>
          <p:nvPr/>
        </p:nvCxnSpPr>
        <p:spPr>
          <a:xfrm flipV="1">
            <a:off x="7296410" y="2163346"/>
            <a:ext cx="0" cy="1829846"/>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4D578724-D50B-8E77-A9A7-E41E42FE8637}"/>
              </a:ext>
            </a:extLst>
          </p:cNvPr>
          <p:cNvCxnSpPr>
            <a:cxnSpLocks/>
          </p:cNvCxnSpPr>
          <p:nvPr/>
        </p:nvCxnSpPr>
        <p:spPr>
          <a:xfrm flipH="1">
            <a:off x="4762500" y="4047473"/>
            <a:ext cx="2533910" cy="578808"/>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B8E37272-9E3B-ACA4-D9DD-269FA0802D7E}"/>
              </a:ext>
            </a:extLst>
          </p:cNvPr>
          <p:cNvCxnSpPr>
            <a:cxnSpLocks/>
          </p:cNvCxnSpPr>
          <p:nvPr/>
        </p:nvCxnSpPr>
        <p:spPr>
          <a:xfrm>
            <a:off x="7325115" y="4034945"/>
            <a:ext cx="2771385" cy="423803"/>
          </a:xfrm>
          <a:prstGeom prst="straightConnector1">
            <a:avLst/>
          </a:prstGeom>
          <a:ln w="79375">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15FC79A8-0665-14D1-881A-AB1DBEFC238A}"/>
              </a:ext>
            </a:extLst>
          </p:cNvPr>
          <p:cNvSpPr txBox="1"/>
          <p:nvPr/>
        </p:nvSpPr>
        <p:spPr>
          <a:xfrm>
            <a:off x="4292863" y="4333893"/>
            <a:ext cx="397866" cy="584775"/>
          </a:xfrm>
          <a:prstGeom prst="rect">
            <a:avLst/>
          </a:prstGeom>
          <a:solidFill>
            <a:schemeClr val="tx1"/>
          </a:solidFill>
        </p:spPr>
        <p:txBody>
          <a:bodyPr wrap="none" rtlCol="0">
            <a:spAutoFit/>
          </a:bodyPr>
          <a:lstStyle/>
          <a:p>
            <a:r>
              <a:rPr lang="en-CL" sz="3200" dirty="0">
                <a:solidFill>
                  <a:schemeClr val="bg1"/>
                </a:solidFill>
              </a:rPr>
              <a:t>X</a:t>
            </a:r>
            <a:endParaRPr lang="en-CL" sz="3200" baseline="-25000" dirty="0">
              <a:solidFill>
                <a:schemeClr val="bg1"/>
              </a:solidFill>
            </a:endParaRPr>
          </a:p>
        </p:txBody>
      </p:sp>
      <p:sp>
        <p:nvSpPr>
          <p:cNvPr id="22" name="TextBox 21">
            <a:extLst>
              <a:ext uri="{FF2B5EF4-FFF2-40B4-BE49-F238E27FC236}">
                <a16:creationId xmlns:a16="http://schemas.microsoft.com/office/drawing/2014/main" id="{CAE76417-9CAC-9CE0-2C46-0D0A3F5FC070}"/>
              </a:ext>
            </a:extLst>
          </p:cNvPr>
          <p:cNvSpPr txBox="1"/>
          <p:nvPr/>
        </p:nvSpPr>
        <p:spPr>
          <a:xfrm>
            <a:off x="10071363" y="4219593"/>
            <a:ext cx="397866" cy="584775"/>
          </a:xfrm>
          <a:prstGeom prst="rect">
            <a:avLst/>
          </a:prstGeom>
          <a:solidFill>
            <a:schemeClr val="tx1"/>
          </a:solidFill>
        </p:spPr>
        <p:txBody>
          <a:bodyPr wrap="none" rtlCol="0">
            <a:spAutoFit/>
          </a:bodyPr>
          <a:lstStyle/>
          <a:p>
            <a:r>
              <a:rPr lang="en-CL" sz="3200" dirty="0">
                <a:solidFill>
                  <a:schemeClr val="bg1"/>
                </a:solidFill>
              </a:rPr>
              <a:t>Y</a:t>
            </a:r>
            <a:endParaRPr lang="en-CL" sz="3200" baseline="-25000" dirty="0">
              <a:solidFill>
                <a:schemeClr val="bg1"/>
              </a:solidFill>
            </a:endParaRPr>
          </a:p>
        </p:txBody>
      </p:sp>
      <p:sp>
        <p:nvSpPr>
          <p:cNvPr id="2" name="TextBox 1">
            <a:extLst>
              <a:ext uri="{FF2B5EF4-FFF2-40B4-BE49-F238E27FC236}">
                <a16:creationId xmlns:a16="http://schemas.microsoft.com/office/drawing/2014/main" id="{B7ABACAD-6C0B-6E2D-62F4-2FDBB0577259}"/>
              </a:ext>
            </a:extLst>
          </p:cNvPr>
          <p:cNvSpPr txBox="1"/>
          <p:nvPr/>
        </p:nvSpPr>
        <p:spPr>
          <a:xfrm>
            <a:off x="7442463" y="2085993"/>
            <a:ext cx="377026" cy="584775"/>
          </a:xfrm>
          <a:prstGeom prst="rect">
            <a:avLst/>
          </a:prstGeom>
          <a:solidFill>
            <a:schemeClr val="tx1"/>
          </a:solidFill>
        </p:spPr>
        <p:txBody>
          <a:bodyPr wrap="none" rtlCol="0">
            <a:spAutoFit/>
          </a:bodyPr>
          <a:lstStyle/>
          <a:p>
            <a:r>
              <a:rPr lang="en-CL" sz="3200" dirty="0">
                <a:solidFill>
                  <a:schemeClr val="bg1"/>
                </a:solidFill>
              </a:rPr>
              <a:t>Z</a:t>
            </a:r>
            <a:endParaRPr lang="en-CL" sz="3200" baseline="-25000" dirty="0">
              <a:solidFill>
                <a:schemeClr val="bg1"/>
              </a:solidFill>
            </a:endParaRPr>
          </a:p>
        </p:txBody>
      </p:sp>
      <p:grpSp>
        <p:nvGrpSpPr>
          <p:cNvPr id="24" name="Group 23">
            <a:extLst>
              <a:ext uri="{FF2B5EF4-FFF2-40B4-BE49-F238E27FC236}">
                <a16:creationId xmlns:a16="http://schemas.microsoft.com/office/drawing/2014/main" id="{17643DF8-11D4-B0C5-F11B-F785BE1859F6}"/>
              </a:ext>
            </a:extLst>
          </p:cNvPr>
          <p:cNvGrpSpPr/>
          <p:nvPr/>
        </p:nvGrpSpPr>
        <p:grpSpPr>
          <a:xfrm>
            <a:off x="7544321" y="3023469"/>
            <a:ext cx="926580" cy="817323"/>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2054963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922343"/>
            <a:ext cx="10178143" cy="1077218"/>
          </a:xfrm>
          <a:prstGeom prst="rect">
            <a:avLst/>
          </a:prstGeom>
          <a:noFill/>
        </p:spPr>
        <p:txBody>
          <a:bodyPr wrap="square" rtlCol="0">
            <a:spAutoFit/>
          </a:bodyPr>
          <a:lstStyle/>
          <a:p>
            <a:r>
              <a:rPr lang="en-CL" sz="3200" dirty="0"/>
              <a:t>Tomar 3 fotografías de una sala con televisor. </a:t>
            </a:r>
          </a:p>
          <a:p>
            <a:endParaRPr lang="en-CL" sz="3200" dirty="0"/>
          </a:p>
        </p:txBody>
      </p:sp>
    </p:spTree>
    <p:extLst>
      <p:ext uri="{BB962C8B-B14F-4D97-AF65-F5344CB8AC3E}">
        <p14:creationId xmlns:p14="http://schemas.microsoft.com/office/powerpoint/2010/main" val="4092438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8: Generación de video de 1 a 3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3046988"/>
          </a:xfrm>
          <a:prstGeom prst="rect">
            <a:avLst/>
          </a:prstGeom>
          <a:noFill/>
        </p:spPr>
        <p:txBody>
          <a:bodyPr wrap="square" rtlCol="0">
            <a:spAutoFit/>
          </a:bodyPr>
          <a:lstStyle/>
          <a:p>
            <a:r>
              <a:rPr lang="en-CL" sz="3200" dirty="0"/>
              <a:t>Usando las homografías del paso 2 genere un video de </a:t>
            </a:r>
            <a:r>
              <a:rPr lang="en-CL" sz="3200"/>
              <a:t>15 segundos </a:t>
            </a:r>
            <a:r>
              <a:rPr lang="en-CL" sz="3200" dirty="0"/>
              <a:t>que muestre continuidad entre la imagen 1 y la imagen 3. Es decir si el video tiene N frames, el frame 1 es la imagen 1, el frame N/2 es la imagen 2 y el frame N es la imagen 3. Esto debería verse de manera que uno crea que la toma fue generada por una cámara de video.</a:t>
            </a:r>
          </a:p>
        </p:txBody>
      </p:sp>
    </p:spTree>
    <p:extLst>
      <p:ext uri="{BB962C8B-B14F-4D97-AF65-F5344CB8AC3E}">
        <p14:creationId xmlns:p14="http://schemas.microsoft.com/office/powerpoint/2010/main" val="1346417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8703304C-44C7-D080-BB1E-19F2DBEC6562}"/>
              </a:ext>
            </a:extLst>
          </p:cNvPr>
          <p:cNvPicPr>
            <a:picLocks noChangeAspect="1"/>
          </p:cNvPicPr>
          <p:nvPr/>
        </p:nvPicPr>
        <p:blipFill>
          <a:blip r:embed="rId4"/>
          <a:stretch>
            <a:fillRect/>
          </a:stretch>
        </p:blipFill>
        <p:spPr>
          <a:xfrm>
            <a:off x="4146550" y="638810"/>
            <a:ext cx="4508500" cy="2514600"/>
          </a:xfrm>
          <a:prstGeom prst="rect">
            <a:avLst/>
          </a:prstGeom>
        </p:spPr>
      </p:pic>
      <p:cxnSp>
        <p:nvCxnSpPr>
          <p:cNvPr id="39" name="Straight Arrow Connector 38">
            <a:extLst>
              <a:ext uri="{FF2B5EF4-FFF2-40B4-BE49-F238E27FC236}">
                <a16:creationId xmlns:a16="http://schemas.microsoft.com/office/drawing/2014/main" id="{660B77C3-BEEA-FD33-3A5B-D424D9A8BCB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CBA730-BB3F-60AB-D6AA-A47FE5385C06}"/>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486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9: Generación de video de Pelota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2554545"/>
          </a:xfrm>
          <a:prstGeom prst="rect">
            <a:avLst/>
          </a:prstGeom>
          <a:noFill/>
        </p:spPr>
        <p:txBody>
          <a:bodyPr wrap="square" rtlCol="0">
            <a:spAutoFit/>
          </a:bodyPr>
          <a:lstStyle/>
          <a:p>
            <a:r>
              <a:rPr lang="en-CL" sz="3200" dirty="0"/>
              <a:t>Genere un video (de 15 segundos), para la imagen 2, en el que se vea la pelota virtual rebotando en la sala. Para esto el movimiento de la pelota debe ser parabólico. El tamaño de la pelota en pixeles debe cambiar de acuerdo a la perspectiva.</a:t>
            </a:r>
          </a:p>
        </p:txBody>
      </p:sp>
    </p:spTree>
    <p:extLst>
      <p:ext uri="{BB962C8B-B14F-4D97-AF65-F5344CB8AC3E}">
        <p14:creationId xmlns:p14="http://schemas.microsoft.com/office/powerpoint/2010/main" val="289797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grpSp>
        <p:nvGrpSpPr>
          <p:cNvPr id="24" name="Group 23">
            <a:extLst>
              <a:ext uri="{FF2B5EF4-FFF2-40B4-BE49-F238E27FC236}">
                <a16:creationId xmlns:a16="http://schemas.microsoft.com/office/drawing/2014/main" id="{17643DF8-11D4-B0C5-F11B-F785BE1859F6}"/>
              </a:ext>
            </a:extLst>
          </p:cNvPr>
          <p:cNvGrpSpPr/>
          <p:nvPr/>
        </p:nvGrpSpPr>
        <p:grpSpPr>
          <a:xfrm>
            <a:off x="2705621" y="2794869"/>
            <a:ext cx="926580" cy="817323"/>
            <a:chOff x="3451836" y="2730500"/>
            <a:chExt cx="1310664" cy="1262692"/>
          </a:xfrm>
        </p:grpSpPr>
        <p:sp>
          <p:nvSpPr>
            <p:cNvPr id="3" name="Oval 2">
              <a:extLst>
                <a:ext uri="{FF2B5EF4-FFF2-40B4-BE49-F238E27FC236}">
                  <a16:creationId xmlns:a16="http://schemas.microsoft.com/office/drawing/2014/main" id="{4034C236-AFE8-A59A-3CEA-74831CAC961C}"/>
                </a:ext>
              </a:extLst>
            </p:cNvPr>
            <p:cNvSpPr/>
            <p:nvPr/>
          </p:nvSpPr>
          <p:spPr>
            <a:xfrm>
              <a:off x="3454400" y="2730500"/>
              <a:ext cx="130810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Oval 14">
              <a:extLst>
                <a:ext uri="{FF2B5EF4-FFF2-40B4-BE49-F238E27FC236}">
                  <a16:creationId xmlns:a16="http://schemas.microsoft.com/office/drawing/2014/main" id="{FD3A07BA-9C4E-C3B2-FC37-B4B7046A17F5}"/>
                </a:ext>
              </a:extLst>
            </p:cNvPr>
            <p:cNvSpPr/>
            <p:nvPr/>
          </p:nvSpPr>
          <p:spPr>
            <a:xfrm>
              <a:off x="3657600" y="27305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Oval 16">
              <a:extLst>
                <a:ext uri="{FF2B5EF4-FFF2-40B4-BE49-F238E27FC236}">
                  <a16:creationId xmlns:a16="http://schemas.microsoft.com/office/drawing/2014/main" id="{495FBCF8-DD52-DF98-1164-959553F59933}"/>
                </a:ext>
              </a:extLst>
            </p:cNvPr>
            <p:cNvSpPr/>
            <p:nvPr/>
          </p:nvSpPr>
          <p:spPr>
            <a:xfrm>
              <a:off x="3860801" y="27305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9" name="Oval 18">
              <a:extLst>
                <a:ext uri="{FF2B5EF4-FFF2-40B4-BE49-F238E27FC236}">
                  <a16:creationId xmlns:a16="http://schemas.microsoft.com/office/drawing/2014/main" id="{38AA7BEF-AEDB-F952-0B30-F33182CA890B}"/>
                </a:ext>
              </a:extLst>
            </p:cNvPr>
            <p:cNvSpPr/>
            <p:nvPr/>
          </p:nvSpPr>
          <p:spPr>
            <a:xfrm rot="5400000">
              <a:off x="3644900" y="2717800"/>
              <a:ext cx="907790"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Oval 19">
              <a:extLst>
                <a:ext uri="{FF2B5EF4-FFF2-40B4-BE49-F238E27FC236}">
                  <a16:creationId xmlns:a16="http://schemas.microsoft.com/office/drawing/2014/main" id="{8045EC06-CC3E-141C-D9D3-14B3812B8FDB}"/>
                </a:ext>
              </a:extLst>
            </p:cNvPr>
            <p:cNvSpPr/>
            <p:nvPr/>
          </p:nvSpPr>
          <p:spPr>
            <a:xfrm rot="5400000">
              <a:off x="3848101" y="2717800"/>
              <a:ext cx="470162" cy="126269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Tree>
    <p:extLst>
      <p:ext uri="{BB962C8B-B14F-4D97-AF65-F5344CB8AC3E}">
        <p14:creationId xmlns:p14="http://schemas.microsoft.com/office/powerpoint/2010/main" val="92821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6 -0.00417 C 0.00494 -0.00486 0.00846 -0.00509 0.01198 -0.00602 C 0.01471 -0.00694 0.01744 -0.00972 0.02031 -0.00972 L 0.04323 -0.01157 C 0.05052 -0.01111 0.05781 -0.01111 0.0651 -0.00972 C 0.06588 -0.00972 0.07799 -0.0044 0.07968 -0.00232 C 0.08372 0.00231 0.08151 0.00046 0.08593 0.00324 C 0.08698 0.00509 0.08776 0.00718 0.08906 0.0088 C 0.09023 0.01018 0.09192 0.01065 0.09323 0.0125 C 0.09414 0.01389 0.0944 0.01643 0.09531 0.01806 C 0.09648 0.02014 0.09804 0.02176 0.09948 0.02361 C 0.10013 0.02593 0.10065 0.02847 0.10156 0.03102 C 0.10247 0.03356 0.10364 0.03588 0.10468 0.03843 C 0.10612 0.0419 0.10742 0.04583 0.10885 0.04954 C 0.1095 0.05139 0.11028 0.05301 0.11093 0.05509 C 0.11575 0.07245 0.11315 0.06528 0.11823 0.07731 C 0.11849 0.07917 0.11875 0.08102 0.11927 0.08287 C 0.12122 0.09143 0.12552 0.1088 0.12552 0.1088 C 0.12578 0.11181 0.12604 0.11481 0.12656 0.11806 C 0.12682 0.11991 0.12721 0.12153 0.1276 0.12361 C 0.12799 0.12593 0.12812 0.12847 0.12864 0.13102 C 0.1289 0.13287 0.12929 0.13449 0.12968 0.13657 C 0.13086 0.14444 0.13151 0.15255 0.13281 0.16065 C 0.13437 0.1706 0.13359 0.16181 0.13489 0.17546 C 0.13528 0.17963 0.13554 0.18403 0.13593 0.18843 C 0.13619 0.19329 0.13645 0.19815 0.13698 0.20324 C 0.1375 0.20926 0.13815 0.21551 0.13906 0.22176 C 0.13932 0.22407 0.13984 0.22662 0.1401 0.22917 C 0.14049 0.23403 0.14062 0.23889 0.14114 0.24398 C 0.14231 0.25787 0.14179 0.24815 0.14323 0.26065 C 0.14505 0.27685 0.14323 0.26643 0.14531 0.27731 C 0.14583 0.28472 0.14661 0.29722 0.14739 0.30509 C 0.14765 0.3081 0.14817 0.31111 0.14843 0.31435 C 0.14882 0.31968 0.14908 0.32546 0.14948 0.33102 C 0.15234 0.37315 0.1483 0.30903 0.15156 0.36065 C 0.15338 0.34051 0.15156 0.35671 0.15364 0.34398 C 0.15403 0.3412 0.15481 0.3338 0.15573 0.33102 C 0.15625 0.32893 0.15703 0.32731 0.15781 0.32546 C 0.16054 0.30579 0.15677 0.32893 0.16093 0.3125 C 0.16171 0.3088 0.16171 0.30463 0.16302 0.30139 C 0.16367 0.29954 0.16458 0.29768 0.1651 0.29583 C 0.16588 0.29213 0.16588 0.28796 0.16718 0.28472 C 0.16849 0.28102 0.17044 0.27778 0.17135 0.27361 C 0.17161 0.27176 0.17174 0.26968 0.17239 0.26806 C 0.17916 0.24954 0.17135 0.28079 0.17968 0.25139 C 0.18033 0.24884 0.18112 0.2463 0.18177 0.24398 C 0.18216 0.24213 0.18216 0.24005 0.18281 0.23843 C 0.18359 0.23611 0.18502 0.23472 0.18593 0.23287 C 0.18737 0.22917 0.18867 0.22546 0.1901 0.22176 C 0.19075 0.21991 0.19114 0.21736 0.19218 0.2162 C 0.19596 0.21088 0.19726 0.20972 0.20052 0.20324 C 0.2013 0.20139 0.20169 0.19931 0.2026 0.19768 C 0.2052 0.19236 0.20807 0.18773 0.21093 0.18287 C 0.21341 0.17824 0.21497 0.17454 0.21823 0.17176 C 0.21914 0.17083 0.22018 0.17037 0.22135 0.16991 C 0.22408 0.16852 0.22695 0.16759 0.22968 0.1662 C 0.23073 0.16551 0.23164 0.16458 0.23281 0.16435 C 0.23476 0.16343 0.23698 0.16296 0.23906 0.1625 C 0.24075 0.16181 0.24244 0.16111 0.24427 0.16065 C 0.25286 0.16111 0.26158 0.16134 0.27031 0.1625 C 0.27135 0.1625 0.27226 0.16366 0.2733 0.16435 C 0.27474 0.16505 0.27617 0.16528 0.2776 0.1662 C 0.27968 0.16713 0.28385 0.16991 0.28385 0.16991 C 0.2845 0.17176 0.28502 0.17384 0.28593 0.17546 C 0.28671 0.17685 0.28815 0.17731 0.28906 0.17917 C 0.28971 0.18056 0.28958 0.18287 0.2901 0.18472 C 0.29062 0.18657 0.29153 0.18819 0.29218 0.19028 C 0.29257 0.1919 0.2927 0.19398 0.29323 0.19583 C 0.29375 0.19768 0.29466 0.19931 0.29531 0.20139 C 0.29596 0.2037 0.29648 0.20625 0.29739 0.2088 C 0.29856 0.2125 0.30156 0.21991 0.30156 0.21991 C 0.30325 0.23218 0.30169 0.22245 0.30468 0.23657 C 0.30599 0.24282 0.30573 0.24421 0.30781 0.25139 C 0.30833 0.25324 0.30911 0.25509 0.30989 0.25694 C 0.31041 0.26065 0.31106 0.26597 0.31198 0.26991 C 0.3125 0.27222 0.31328 0.27477 0.31406 0.27731 C 0.31458 0.28241 0.31523 0.28866 0.31614 0.29398 C 0.31666 0.29768 0.31757 0.30116 0.31823 0.30509 C 0.31888 0.30995 0.3194 0.31505 0.32031 0.31991 C 0.32057 0.32176 0.32096 0.32338 0.32135 0.32546 C 0.32174 0.32778 0.32187 0.33032 0.32239 0.33287 C 0.32291 0.33657 0.32369 0.34028 0.32448 0.34398 L 0.32656 0.35509 C 0.32682 0.35694 0.32721 0.35856 0.3276 0.36065 C 0.33086 0.3838 0.32669 0.35486 0.32968 0.37361 C 0.33007 0.37593 0.3302 0.37847 0.33073 0.38102 C 0.33125 0.38472 0.33229 0.38819 0.33281 0.39213 C 0.3332 0.3956 0.33372 0.40301 0.33489 0.40694 C 0.33541 0.4088 0.33619 0.41065 0.33698 0.4125 C 0.33724 0.41065 0.33724 0.4081 0.33802 0.40694 C 0.34205 0.39954 0.34531 0.39884 0.35052 0.39583 L 0.35364 0.39398 C 0.35468 0.39329 0.35559 0.39259 0.35677 0.39213 C 0.36432 0.38866 0.3595 0.39074 0.37135 0.38657 C 0.37304 0.38588 0.37487 0.38565 0.37656 0.38472 C 0.37994 0.38264 0.37981 0.38241 0.38385 0.38102 C 0.38958 0.3787 0.38906 0.37917 0.39531 0.37731 C 0.41119 0.37199 0.38828 0.37893 0.40677 0.37361 C 0.42408 0.37546 0.41783 0.37546 0.42552 0.37546 " pathEditMode="relative" ptsTypes="AAAAAAAAAAAAAAAAAAAAAAAAAAAAAAAAAAAAAAAAAAAAAAAAAAAAAAAAAAAAAAAAAAAAAAAAAAAAAAAAAAAAAAAAAAAAAAAAAAA">
                                      <p:cBhvr>
                                        <p:cTn id="6"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1E26B-D180-A331-466C-232AD98B2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44AFC-5905-B609-4B05-6B9692F7886F}"/>
              </a:ext>
            </a:extLst>
          </p:cNvPr>
          <p:cNvSpPr>
            <a:spLocks noGrp="1"/>
          </p:cNvSpPr>
          <p:nvPr>
            <p:ph type="title"/>
          </p:nvPr>
        </p:nvSpPr>
        <p:spPr>
          <a:xfrm>
            <a:off x="838200" y="865868"/>
            <a:ext cx="10515600" cy="1325563"/>
          </a:xfrm>
        </p:spPr>
        <p:txBody>
          <a:bodyPr/>
          <a:lstStyle/>
          <a:p>
            <a:r>
              <a:rPr lang="en-CL" dirty="0">
                <a:latin typeface="+mn-lt"/>
              </a:rPr>
              <a:t>PASO 10: Video Final</a:t>
            </a:r>
          </a:p>
        </p:txBody>
      </p:sp>
      <p:sp>
        <p:nvSpPr>
          <p:cNvPr id="4" name="TextBox 3">
            <a:extLst>
              <a:ext uri="{FF2B5EF4-FFF2-40B4-BE49-F238E27FC236}">
                <a16:creationId xmlns:a16="http://schemas.microsoft.com/office/drawing/2014/main" id="{4A3DE494-7B20-4BB2-D1E7-29E03F7C1CEA}"/>
              </a:ext>
            </a:extLst>
          </p:cNvPr>
          <p:cNvSpPr txBox="1"/>
          <p:nvPr/>
        </p:nvSpPr>
        <p:spPr>
          <a:xfrm>
            <a:off x="838200" y="2922343"/>
            <a:ext cx="10178143" cy="1569660"/>
          </a:xfrm>
          <a:prstGeom prst="rect">
            <a:avLst/>
          </a:prstGeom>
          <a:noFill/>
        </p:spPr>
        <p:txBody>
          <a:bodyPr wrap="square" rtlCol="0">
            <a:spAutoFit/>
          </a:bodyPr>
          <a:lstStyle/>
          <a:p>
            <a:r>
              <a:rPr lang="en-CL" sz="3200"/>
              <a:t>Usando los resultados de los pasos 8 y 9 genere un video que muestre un movimiento de la imagen 1 a la imagen 2 con el movimiento de la pelota.</a:t>
            </a:r>
            <a:endParaRPr lang="en-CL" sz="3200" dirty="0"/>
          </a:p>
        </p:txBody>
      </p:sp>
    </p:spTree>
    <p:extLst>
      <p:ext uri="{BB962C8B-B14F-4D97-AF65-F5344CB8AC3E}">
        <p14:creationId xmlns:p14="http://schemas.microsoft.com/office/powerpoint/2010/main" val="1267535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985-809A-CF49-4678-82A610879816}"/>
              </a:ext>
            </a:extLst>
          </p:cNvPr>
          <p:cNvPicPr>
            <a:picLocks noChangeAspect="1"/>
          </p:cNvPicPr>
          <p:nvPr/>
        </p:nvPicPr>
        <p:blipFill>
          <a:blip r:embed="rId2"/>
          <a:srcRect t="7529" b="7529"/>
          <a:stretch/>
        </p:blipFill>
        <p:spPr>
          <a:xfrm>
            <a:off x="515900" y="466594"/>
            <a:ext cx="11160200" cy="5924811"/>
          </a:xfrm>
          <a:prstGeom prst="rect">
            <a:avLst/>
          </a:prstGeom>
        </p:spPr>
      </p:pic>
    </p:spTree>
    <p:extLst>
      <p:ext uri="{BB962C8B-B14F-4D97-AF65-F5344CB8AC3E}">
        <p14:creationId xmlns:p14="http://schemas.microsoft.com/office/powerpoint/2010/main" val="204649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6690" b="8368"/>
          <a:stretch/>
        </p:blipFill>
        <p:spPr>
          <a:xfrm>
            <a:off x="515900" y="466594"/>
            <a:ext cx="11160200" cy="5924811"/>
          </a:xfrm>
          <a:prstGeom prst="rect">
            <a:avLst/>
          </a:prstGeom>
        </p:spPr>
      </p:pic>
    </p:spTree>
    <p:extLst>
      <p:ext uri="{BB962C8B-B14F-4D97-AF65-F5344CB8AC3E}">
        <p14:creationId xmlns:p14="http://schemas.microsoft.com/office/powerpoint/2010/main" val="3846686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living room with a tv and couches&#10;&#10;Description automatically generated with medium confidence">
            <a:extLst>
              <a:ext uri="{FF2B5EF4-FFF2-40B4-BE49-F238E27FC236}">
                <a16:creationId xmlns:a16="http://schemas.microsoft.com/office/drawing/2014/main" id="{3B707985-809A-CF49-4678-82A610879816}"/>
              </a:ext>
            </a:extLst>
          </p:cNvPr>
          <p:cNvPicPr>
            <a:picLocks noChangeAspect="1"/>
          </p:cNvPicPr>
          <p:nvPr/>
        </p:nvPicPr>
        <p:blipFill rotWithShape="1">
          <a:blip r:embed="rId2"/>
          <a:srcRect t="5816" b="9242"/>
          <a:stretch/>
        </p:blipFill>
        <p:spPr>
          <a:xfrm>
            <a:off x="515900" y="466594"/>
            <a:ext cx="11160200" cy="5924811"/>
          </a:xfrm>
          <a:prstGeom prst="rect">
            <a:avLst/>
          </a:prstGeom>
        </p:spPr>
      </p:pic>
    </p:spTree>
    <p:extLst>
      <p:ext uri="{BB962C8B-B14F-4D97-AF65-F5344CB8AC3E}">
        <p14:creationId xmlns:p14="http://schemas.microsoft.com/office/powerpoint/2010/main" val="129591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1: Adquisición de Imágenes</a:t>
            </a:r>
          </a:p>
        </p:txBody>
      </p:sp>
      <p:sp>
        <p:nvSpPr>
          <p:cNvPr id="4" name="TextBox 3">
            <a:extLst>
              <a:ext uri="{FF2B5EF4-FFF2-40B4-BE49-F238E27FC236}">
                <a16:creationId xmlns:a16="http://schemas.microsoft.com/office/drawing/2014/main" id="{8ACDD0C8-FF11-2881-278B-FBEF7C789385}"/>
              </a:ext>
            </a:extLst>
          </p:cNvPr>
          <p:cNvSpPr txBox="1"/>
          <p:nvPr/>
        </p:nvSpPr>
        <p:spPr>
          <a:xfrm>
            <a:off x="838200" y="2191431"/>
            <a:ext cx="10178143" cy="4524315"/>
          </a:xfrm>
          <a:prstGeom prst="rect">
            <a:avLst/>
          </a:prstGeom>
          <a:noFill/>
        </p:spPr>
        <p:txBody>
          <a:bodyPr wrap="square" rtlCol="0">
            <a:spAutoFit/>
          </a:bodyPr>
          <a:lstStyle/>
          <a:p>
            <a:r>
              <a:rPr lang="en-CL" sz="3200" dirty="0"/>
              <a:t>Tomar 3 fotografías de una sala con televisor. </a:t>
            </a:r>
          </a:p>
          <a:p>
            <a:pPr marL="457200" indent="-457200">
              <a:buFont typeface="Arial" panose="020B0604020202020204" pitchFamily="34" charset="0"/>
              <a:buChar char="•"/>
            </a:pPr>
            <a:endParaRPr lang="en-CL" sz="3200" dirty="0"/>
          </a:p>
          <a:p>
            <a:pPr marL="457200" indent="-457200">
              <a:buFont typeface="Arial" panose="020B0604020202020204" pitchFamily="34" charset="0"/>
              <a:buChar char="•"/>
            </a:pPr>
            <a:r>
              <a:rPr lang="en-CL" sz="3200" dirty="0"/>
              <a:t>La TV no debe verse como un rectángulo.</a:t>
            </a:r>
          </a:p>
          <a:p>
            <a:pPr marL="457200" indent="-457200">
              <a:buFont typeface="Arial" panose="020B0604020202020204" pitchFamily="34" charset="0"/>
              <a:buChar char="•"/>
            </a:pPr>
            <a:r>
              <a:rPr lang="en-CL" sz="3200" dirty="0"/>
              <a:t>La cámara solo debe girar levemente manteniendo el mismo centro óptico en cada foto.</a:t>
            </a:r>
          </a:p>
          <a:p>
            <a:pPr marL="457200" indent="-457200">
              <a:buFont typeface="Arial" panose="020B0604020202020204" pitchFamily="34" charset="0"/>
              <a:buChar char="•"/>
            </a:pPr>
            <a:r>
              <a:rPr lang="en-CL" sz="3200" dirty="0"/>
              <a:t>(A) En las 3 fotografías debe haber al menos 12 puntos correspondientes.</a:t>
            </a:r>
          </a:p>
          <a:p>
            <a:pPr marL="457200" indent="-457200">
              <a:buFont typeface="Arial" panose="020B0604020202020204" pitchFamily="34" charset="0"/>
              <a:buChar char="•"/>
            </a:pPr>
            <a:r>
              <a:rPr lang="en-CL" sz="3200" dirty="0"/>
              <a:t>(B) La sala debe contar con al menos 8 puntos 3D conocidos.</a:t>
            </a:r>
          </a:p>
        </p:txBody>
      </p:sp>
    </p:spTree>
    <p:extLst>
      <p:ext uri="{BB962C8B-B14F-4D97-AF65-F5344CB8AC3E}">
        <p14:creationId xmlns:p14="http://schemas.microsoft.com/office/powerpoint/2010/main" val="139276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2: Homografías entre las imágenes </a:t>
            </a:r>
          </a:p>
        </p:txBody>
      </p:sp>
      <p:sp>
        <p:nvSpPr>
          <p:cNvPr id="3" name="TextBox 2">
            <a:extLst>
              <a:ext uri="{FF2B5EF4-FFF2-40B4-BE49-F238E27FC236}">
                <a16:creationId xmlns:a16="http://schemas.microsoft.com/office/drawing/2014/main" id="{6358A4D0-7192-7763-8333-77B34B771D27}"/>
              </a:ext>
            </a:extLst>
          </p:cNvPr>
          <p:cNvSpPr txBox="1"/>
          <p:nvPr/>
        </p:nvSpPr>
        <p:spPr>
          <a:xfrm>
            <a:off x="838200" y="2922343"/>
            <a:ext cx="10178143" cy="584775"/>
          </a:xfrm>
          <a:prstGeom prst="rect">
            <a:avLst/>
          </a:prstGeom>
          <a:noFill/>
        </p:spPr>
        <p:txBody>
          <a:bodyPr wrap="square" rtlCol="0">
            <a:spAutoFit/>
          </a:bodyPr>
          <a:lstStyle/>
          <a:p>
            <a:r>
              <a:rPr lang="en-CL" sz="3200" dirty="0"/>
              <a:t>A partir de los puntos (A) encuentre las homografías.</a:t>
            </a:r>
          </a:p>
        </p:txBody>
      </p:sp>
    </p:spTree>
    <p:extLst>
      <p:ext uri="{BB962C8B-B14F-4D97-AF65-F5344CB8AC3E}">
        <p14:creationId xmlns:p14="http://schemas.microsoft.com/office/powerpoint/2010/main" val="2900642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F9B6F7F-1B93-BD52-C562-4F942F5D4C24}"/>
              </a:ext>
            </a:extLst>
          </p:cNvPr>
          <p:cNvPicPr>
            <a:picLocks noChangeAspect="1"/>
          </p:cNvPicPr>
          <p:nvPr/>
        </p:nvPicPr>
        <p:blipFill>
          <a:blip r:embed="rId2"/>
          <a:stretch>
            <a:fillRect/>
          </a:stretch>
        </p:blipFill>
        <p:spPr>
          <a:xfrm>
            <a:off x="7410297" y="3656523"/>
            <a:ext cx="4495800" cy="2451100"/>
          </a:xfrm>
          <a:prstGeom prst="rect">
            <a:avLst/>
          </a:prstGeom>
        </p:spPr>
      </p:pic>
      <p:pic>
        <p:nvPicPr>
          <p:cNvPr id="4" name="Picture 3" descr="A picture containing indoor, living, wall, floor&#10;&#10;Description automatically generated">
            <a:extLst>
              <a:ext uri="{FF2B5EF4-FFF2-40B4-BE49-F238E27FC236}">
                <a16:creationId xmlns:a16="http://schemas.microsoft.com/office/drawing/2014/main" id="{FCFBF368-99D4-C713-D3E9-41FF17407C3C}"/>
              </a:ext>
            </a:extLst>
          </p:cNvPr>
          <p:cNvPicPr>
            <a:picLocks noChangeAspect="1"/>
          </p:cNvPicPr>
          <p:nvPr/>
        </p:nvPicPr>
        <p:blipFill>
          <a:blip r:embed="rId3"/>
          <a:stretch>
            <a:fillRect/>
          </a:stretch>
        </p:blipFill>
        <p:spPr>
          <a:xfrm>
            <a:off x="91440" y="3429000"/>
            <a:ext cx="4533900" cy="2501900"/>
          </a:xfrm>
          <a:prstGeom prst="rect">
            <a:avLst/>
          </a:prstGeom>
        </p:spPr>
      </p:pic>
      <p:pic>
        <p:nvPicPr>
          <p:cNvPr id="5" name="Picture 4">
            <a:extLst>
              <a:ext uri="{FF2B5EF4-FFF2-40B4-BE49-F238E27FC236}">
                <a16:creationId xmlns:a16="http://schemas.microsoft.com/office/drawing/2014/main" id="{8703304C-44C7-D080-BB1E-19F2DBEC6562}"/>
              </a:ext>
            </a:extLst>
          </p:cNvPr>
          <p:cNvPicPr>
            <a:picLocks noChangeAspect="1"/>
          </p:cNvPicPr>
          <p:nvPr/>
        </p:nvPicPr>
        <p:blipFill>
          <a:blip r:embed="rId4"/>
          <a:stretch>
            <a:fillRect/>
          </a:stretch>
        </p:blipFill>
        <p:spPr>
          <a:xfrm>
            <a:off x="4146550" y="638810"/>
            <a:ext cx="4508500" cy="2514600"/>
          </a:xfrm>
          <a:prstGeom prst="rect">
            <a:avLst/>
          </a:prstGeom>
        </p:spPr>
      </p:pic>
      <p:sp>
        <p:nvSpPr>
          <p:cNvPr id="7" name="Sun 6">
            <a:extLst>
              <a:ext uri="{FF2B5EF4-FFF2-40B4-BE49-F238E27FC236}">
                <a16:creationId xmlns:a16="http://schemas.microsoft.com/office/drawing/2014/main" id="{F1614B34-BF95-D9DA-E88C-0F6F59403065}"/>
              </a:ext>
            </a:extLst>
          </p:cNvPr>
          <p:cNvSpPr/>
          <p:nvPr/>
        </p:nvSpPr>
        <p:spPr>
          <a:xfrm>
            <a:off x="173072" y="387022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8" name="Sun 7">
            <a:extLst>
              <a:ext uri="{FF2B5EF4-FFF2-40B4-BE49-F238E27FC236}">
                <a16:creationId xmlns:a16="http://schemas.microsoft.com/office/drawing/2014/main" id="{219B5667-3DB2-0DCB-1ED7-153B713F1CDE}"/>
              </a:ext>
            </a:extLst>
          </p:cNvPr>
          <p:cNvSpPr/>
          <p:nvPr/>
        </p:nvSpPr>
        <p:spPr>
          <a:xfrm>
            <a:off x="1742792" y="3946428"/>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Sun 8">
            <a:extLst>
              <a:ext uri="{FF2B5EF4-FFF2-40B4-BE49-F238E27FC236}">
                <a16:creationId xmlns:a16="http://schemas.microsoft.com/office/drawing/2014/main" id="{B9D68A83-23D9-F77D-B5CE-E74D6EB20117}"/>
              </a:ext>
            </a:extLst>
          </p:cNvPr>
          <p:cNvSpPr/>
          <p:nvPr/>
        </p:nvSpPr>
        <p:spPr>
          <a:xfrm>
            <a:off x="3480152" y="5135148"/>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Sun 9">
            <a:extLst>
              <a:ext uri="{FF2B5EF4-FFF2-40B4-BE49-F238E27FC236}">
                <a16:creationId xmlns:a16="http://schemas.microsoft.com/office/drawing/2014/main" id="{598C8CD5-C2E8-F8D8-F41F-F72581421511}"/>
              </a:ext>
            </a:extLst>
          </p:cNvPr>
          <p:cNvSpPr/>
          <p:nvPr/>
        </p:nvSpPr>
        <p:spPr>
          <a:xfrm>
            <a:off x="2047592" y="4799868"/>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1" name="Sun 10">
            <a:extLst>
              <a:ext uri="{FF2B5EF4-FFF2-40B4-BE49-F238E27FC236}">
                <a16:creationId xmlns:a16="http://schemas.microsoft.com/office/drawing/2014/main" id="{CB75C451-DA70-56D6-63F6-6C5BBA1400E5}"/>
              </a:ext>
            </a:extLst>
          </p:cNvPr>
          <p:cNvSpPr/>
          <p:nvPr/>
        </p:nvSpPr>
        <p:spPr>
          <a:xfrm>
            <a:off x="767432" y="5485668"/>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2" name="Sun 11">
            <a:extLst>
              <a:ext uri="{FF2B5EF4-FFF2-40B4-BE49-F238E27FC236}">
                <a16:creationId xmlns:a16="http://schemas.microsoft.com/office/drawing/2014/main" id="{016BBC37-0B43-3EE6-3C23-8A28E03A92C8}"/>
              </a:ext>
            </a:extLst>
          </p:cNvPr>
          <p:cNvSpPr/>
          <p:nvPr/>
        </p:nvSpPr>
        <p:spPr>
          <a:xfrm>
            <a:off x="2824832" y="3458748"/>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3" name="Sun 12">
            <a:extLst>
              <a:ext uri="{FF2B5EF4-FFF2-40B4-BE49-F238E27FC236}">
                <a16:creationId xmlns:a16="http://schemas.microsoft.com/office/drawing/2014/main" id="{2AB6C771-C6E4-96E3-D8A0-F1D250F1047B}"/>
              </a:ext>
            </a:extLst>
          </p:cNvPr>
          <p:cNvSpPr/>
          <p:nvPr/>
        </p:nvSpPr>
        <p:spPr>
          <a:xfrm>
            <a:off x="3769712" y="4175028"/>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4" name="Sun 13">
            <a:extLst>
              <a:ext uri="{FF2B5EF4-FFF2-40B4-BE49-F238E27FC236}">
                <a16:creationId xmlns:a16="http://schemas.microsoft.com/office/drawing/2014/main" id="{DFC45643-B079-D30E-ED30-A1ACD116B3B7}"/>
              </a:ext>
            </a:extLst>
          </p:cNvPr>
          <p:cNvSpPr/>
          <p:nvPr/>
        </p:nvSpPr>
        <p:spPr>
          <a:xfrm>
            <a:off x="2596232" y="4418868"/>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5" name="Sun 14">
            <a:extLst>
              <a:ext uri="{FF2B5EF4-FFF2-40B4-BE49-F238E27FC236}">
                <a16:creationId xmlns:a16="http://schemas.microsoft.com/office/drawing/2014/main" id="{398C6707-13EF-0461-11C0-446B68C05DD7}"/>
              </a:ext>
            </a:extLst>
          </p:cNvPr>
          <p:cNvSpPr/>
          <p:nvPr/>
        </p:nvSpPr>
        <p:spPr>
          <a:xfrm>
            <a:off x="1422752" y="3611148"/>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6" name="Sun 15">
            <a:extLst>
              <a:ext uri="{FF2B5EF4-FFF2-40B4-BE49-F238E27FC236}">
                <a16:creationId xmlns:a16="http://schemas.microsoft.com/office/drawing/2014/main" id="{9BA43AC9-C0B3-386A-4210-B87560701394}"/>
              </a:ext>
            </a:extLst>
          </p:cNvPr>
          <p:cNvSpPr/>
          <p:nvPr/>
        </p:nvSpPr>
        <p:spPr>
          <a:xfrm>
            <a:off x="4287872" y="1203228"/>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7" name="Sun 16">
            <a:extLst>
              <a:ext uri="{FF2B5EF4-FFF2-40B4-BE49-F238E27FC236}">
                <a16:creationId xmlns:a16="http://schemas.microsoft.com/office/drawing/2014/main" id="{AC2A7081-414A-F8E4-8266-4516ECFB2307}"/>
              </a:ext>
            </a:extLst>
          </p:cNvPr>
          <p:cNvSpPr/>
          <p:nvPr/>
        </p:nvSpPr>
        <p:spPr>
          <a:xfrm>
            <a:off x="5745247" y="1249486"/>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8" name="Sun 17">
            <a:extLst>
              <a:ext uri="{FF2B5EF4-FFF2-40B4-BE49-F238E27FC236}">
                <a16:creationId xmlns:a16="http://schemas.microsoft.com/office/drawing/2014/main" id="{97B22BC1-61BE-297C-2A53-4B203983379A}"/>
              </a:ext>
            </a:extLst>
          </p:cNvPr>
          <p:cNvSpPr/>
          <p:nvPr/>
        </p:nvSpPr>
        <p:spPr>
          <a:xfrm>
            <a:off x="7594952" y="2468148"/>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9" name="Sun 18">
            <a:extLst>
              <a:ext uri="{FF2B5EF4-FFF2-40B4-BE49-F238E27FC236}">
                <a16:creationId xmlns:a16="http://schemas.microsoft.com/office/drawing/2014/main" id="{410613A8-C3B1-EC8C-3D9E-752483691C46}"/>
              </a:ext>
            </a:extLst>
          </p:cNvPr>
          <p:cNvSpPr/>
          <p:nvPr/>
        </p:nvSpPr>
        <p:spPr>
          <a:xfrm>
            <a:off x="6076797" y="2022265"/>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0" name="Sun 19">
            <a:extLst>
              <a:ext uri="{FF2B5EF4-FFF2-40B4-BE49-F238E27FC236}">
                <a16:creationId xmlns:a16="http://schemas.microsoft.com/office/drawing/2014/main" id="{2E27CCAF-B979-FCBC-71A2-28865977D6B1}"/>
              </a:ext>
            </a:extLst>
          </p:cNvPr>
          <p:cNvSpPr/>
          <p:nvPr/>
        </p:nvSpPr>
        <p:spPr>
          <a:xfrm>
            <a:off x="4882232" y="2818668"/>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1" name="Sun 20">
            <a:extLst>
              <a:ext uri="{FF2B5EF4-FFF2-40B4-BE49-F238E27FC236}">
                <a16:creationId xmlns:a16="http://schemas.microsoft.com/office/drawing/2014/main" id="{1B84BF72-FBAD-E372-F68D-BA45870AB3FD}"/>
              </a:ext>
            </a:extLst>
          </p:cNvPr>
          <p:cNvSpPr/>
          <p:nvPr/>
        </p:nvSpPr>
        <p:spPr>
          <a:xfrm>
            <a:off x="6821503" y="653434"/>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2" name="Sun 21">
            <a:extLst>
              <a:ext uri="{FF2B5EF4-FFF2-40B4-BE49-F238E27FC236}">
                <a16:creationId xmlns:a16="http://schemas.microsoft.com/office/drawing/2014/main" id="{2FF58651-E6EC-EC6C-9EDF-09E14B87F5E4}"/>
              </a:ext>
            </a:extLst>
          </p:cNvPr>
          <p:cNvSpPr/>
          <p:nvPr/>
        </p:nvSpPr>
        <p:spPr>
          <a:xfrm>
            <a:off x="7923888" y="1511969"/>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3" name="Sun 22">
            <a:extLst>
              <a:ext uri="{FF2B5EF4-FFF2-40B4-BE49-F238E27FC236}">
                <a16:creationId xmlns:a16="http://schemas.microsoft.com/office/drawing/2014/main" id="{C39B513D-D54F-524D-04ED-F04D28565F8C}"/>
              </a:ext>
            </a:extLst>
          </p:cNvPr>
          <p:cNvSpPr/>
          <p:nvPr/>
        </p:nvSpPr>
        <p:spPr>
          <a:xfrm>
            <a:off x="6699243" y="1702181"/>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4" name="Sun 23">
            <a:extLst>
              <a:ext uri="{FF2B5EF4-FFF2-40B4-BE49-F238E27FC236}">
                <a16:creationId xmlns:a16="http://schemas.microsoft.com/office/drawing/2014/main" id="{602B3019-F541-6E84-2B79-262507392AB6}"/>
              </a:ext>
            </a:extLst>
          </p:cNvPr>
          <p:cNvSpPr/>
          <p:nvPr/>
        </p:nvSpPr>
        <p:spPr>
          <a:xfrm>
            <a:off x="5477697" y="866316"/>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5" name="Sun 24">
            <a:extLst>
              <a:ext uri="{FF2B5EF4-FFF2-40B4-BE49-F238E27FC236}">
                <a16:creationId xmlns:a16="http://schemas.microsoft.com/office/drawing/2014/main" id="{A7F60540-01EA-9E7C-A794-EA7A208DEBC3}"/>
              </a:ext>
            </a:extLst>
          </p:cNvPr>
          <p:cNvSpPr/>
          <p:nvPr/>
        </p:nvSpPr>
        <p:spPr>
          <a:xfrm>
            <a:off x="7762545" y="4175384"/>
            <a:ext cx="438411" cy="388307"/>
          </a:xfrm>
          <a:prstGeom prst="su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6" name="Sun 25">
            <a:extLst>
              <a:ext uri="{FF2B5EF4-FFF2-40B4-BE49-F238E27FC236}">
                <a16:creationId xmlns:a16="http://schemas.microsoft.com/office/drawing/2014/main" id="{1E2ED268-CEF5-81D0-8A38-368BFE71F3FE}"/>
              </a:ext>
            </a:extLst>
          </p:cNvPr>
          <p:cNvSpPr/>
          <p:nvPr/>
        </p:nvSpPr>
        <p:spPr>
          <a:xfrm>
            <a:off x="9219786" y="4212783"/>
            <a:ext cx="438411" cy="388307"/>
          </a:xfrm>
          <a:prstGeom prst="su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7" name="Sun 26">
            <a:extLst>
              <a:ext uri="{FF2B5EF4-FFF2-40B4-BE49-F238E27FC236}">
                <a16:creationId xmlns:a16="http://schemas.microsoft.com/office/drawing/2014/main" id="{541D770E-B53E-6F8F-85CC-A1EC11AE5F69}"/>
              </a:ext>
            </a:extLst>
          </p:cNvPr>
          <p:cNvSpPr/>
          <p:nvPr/>
        </p:nvSpPr>
        <p:spPr>
          <a:xfrm>
            <a:off x="11120125" y="5451825"/>
            <a:ext cx="438411" cy="388307"/>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8" name="Sun 27">
            <a:extLst>
              <a:ext uri="{FF2B5EF4-FFF2-40B4-BE49-F238E27FC236}">
                <a16:creationId xmlns:a16="http://schemas.microsoft.com/office/drawing/2014/main" id="{546C78D1-5E41-450C-5399-4CEE7A78F59F}"/>
              </a:ext>
            </a:extLst>
          </p:cNvPr>
          <p:cNvSpPr/>
          <p:nvPr/>
        </p:nvSpPr>
        <p:spPr>
          <a:xfrm>
            <a:off x="9573820" y="5059625"/>
            <a:ext cx="438411" cy="388307"/>
          </a:xfrm>
          <a:prstGeom prst="su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9" name="Sun 28">
            <a:extLst>
              <a:ext uri="{FF2B5EF4-FFF2-40B4-BE49-F238E27FC236}">
                <a16:creationId xmlns:a16="http://schemas.microsoft.com/office/drawing/2014/main" id="{348369A9-386A-D8CC-08CC-04C8BDC62D1E}"/>
              </a:ext>
            </a:extLst>
          </p:cNvPr>
          <p:cNvSpPr/>
          <p:nvPr/>
        </p:nvSpPr>
        <p:spPr>
          <a:xfrm>
            <a:off x="8324949" y="5719316"/>
            <a:ext cx="438411" cy="388307"/>
          </a:xfrm>
          <a:prstGeom prst="su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0" name="Sun 29">
            <a:extLst>
              <a:ext uri="{FF2B5EF4-FFF2-40B4-BE49-F238E27FC236}">
                <a16:creationId xmlns:a16="http://schemas.microsoft.com/office/drawing/2014/main" id="{4E18BB66-6BD7-C221-1208-1D952E79674B}"/>
              </a:ext>
            </a:extLst>
          </p:cNvPr>
          <p:cNvSpPr/>
          <p:nvPr/>
        </p:nvSpPr>
        <p:spPr>
          <a:xfrm>
            <a:off x="10230002" y="3652901"/>
            <a:ext cx="438411" cy="388307"/>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1" name="Sun 30">
            <a:extLst>
              <a:ext uri="{FF2B5EF4-FFF2-40B4-BE49-F238E27FC236}">
                <a16:creationId xmlns:a16="http://schemas.microsoft.com/office/drawing/2014/main" id="{0503140B-8E35-F425-FB67-CE76B783A230}"/>
              </a:ext>
            </a:extLst>
          </p:cNvPr>
          <p:cNvSpPr/>
          <p:nvPr/>
        </p:nvSpPr>
        <p:spPr>
          <a:xfrm>
            <a:off x="11339330" y="4485796"/>
            <a:ext cx="438411" cy="388307"/>
          </a:xfrm>
          <a:prstGeom prst="sun">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2" name="Sun 31">
            <a:extLst>
              <a:ext uri="{FF2B5EF4-FFF2-40B4-BE49-F238E27FC236}">
                <a16:creationId xmlns:a16="http://schemas.microsoft.com/office/drawing/2014/main" id="{AE20CCD9-94B5-B8F6-4AD7-CA6213EFB327}"/>
              </a:ext>
            </a:extLst>
          </p:cNvPr>
          <p:cNvSpPr/>
          <p:nvPr/>
        </p:nvSpPr>
        <p:spPr>
          <a:xfrm>
            <a:off x="10157879" y="4687919"/>
            <a:ext cx="438411" cy="388307"/>
          </a:xfrm>
          <a:prstGeom prst="su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3" name="Sun 32">
            <a:extLst>
              <a:ext uri="{FF2B5EF4-FFF2-40B4-BE49-F238E27FC236}">
                <a16:creationId xmlns:a16="http://schemas.microsoft.com/office/drawing/2014/main" id="{7CC87B81-F17D-56A1-9036-DC3D065F02BE}"/>
              </a:ext>
            </a:extLst>
          </p:cNvPr>
          <p:cNvSpPr/>
          <p:nvPr/>
        </p:nvSpPr>
        <p:spPr>
          <a:xfrm>
            <a:off x="8886494" y="3926374"/>
            <a:ext cx="438411" cy="388307"/>
          </a:xfrm>
          <a:prstGeom prst="su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cxnSp>
        <p:nvCxnSpPr>
          <p:cNvPr id="39" name="Straight Arrow Connector 38">
            <a:extLst>
              <a:ext uri="{FF2B5EF4-FFF2-40B4-BE49-F238E27FC236}">
                <a16:creationId xmlns:a16="http://schemas.microsoft.com/office/drawing/2014/main" id="{660B77C3-BEEA-FD33-3A5B-D424D9A8BCBE}"/>
              </a:ext>
            </a:extLst>
          </p:cNvPr>
          <p:cNvCxnSpPr/>
          <p:nvPr/>
        </p:nvCxnSpPr>
        <p:spPr>
          <a:xfrm flipV="1">
            <a:off x="2672432" y="1896110"/>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CBA730-BB3F-60AB-D6AA-A47FE5385C06}"/>
              </a:ext>
            </a:extLst>
          </p:cNvPr>
          <p:cNvCxnSpPr>
            <a:cxnSpLocks/>
          </p:cNvCxnSpPr>
          <p:nvPr/>
        </p:nvCxnSpPr>
        <p:spPr>
          <a:xfrm>
            <a:off x="9025390" y="2075537"/>
            <a:ext cx="1097280" cy="766191"/>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93F42A3-B406-9D25-5895-5E143F5DB40F}"/>
              </a:ext>
            </a:extLst>
          </p:cNvPr>
          <p:cNvSpPr txBox="1"/>
          <p:nvPr/>
        </p:nvSpPr>
        <p:spPr>
          <a:xfrm>
            <a:off x="2266797" y="1203228"/>
            <a:ext cx="720069" cy="584775"/>
          </a:xfrm>
          <a:prstGeom prst="rect">
            <a:avLst/>
          </a:prstGeom>
          <a:noFill/>
        </p:spPr>
        <p:txBody>
          <a:bodyPr wrap="none" rtlCol="0">
            <a:spAutoFit/>
          </a:bodyPr>
          <a:lstStyle/>
          <a:p>
            <a:r>
              <a:rPr lang="en-CL" sz="3200" dirty="0">
                <a:solidFill>
                  <a:schemeClr val="bg1"/>
                </a:solidFill>
              </a:rPr>
              <a:t>H</a:t>
            </a:r>
            <a:r>
              <a:rPr lang="en-CL" sz="3200" baseline="-25000" dirty="0">
                <a:solidFill>
                  <a:schemeClr val="bg1"/>
                </a:solidFill>
              </a:rPr>
              <a:t>12</a:t>
            </a:r>
          </a:p>
        </p:txBody>
      </p:sp>
      <p:sp>
        <p:nvSpPr>
          <p:cNvPr id="42" name="TextBox 41">
            <a:extLst>
              <a:ext uri="{FF2B5EF4-FFF2-40B4-BE49-F238E27FC236}">
                <a16:creationId xmlns:a16="http://schemas.microsoft.com/office/drawing/2014/main" id="{50B26C16-64C7-ADDC-CA8C-1C11C708FFFA}"/>
              </a:ext>
            </a:extLst>
          </p:cNvPr>
          <p:cNvSpPr txBox="1"/>
          <p:nvPr/>
        </p:nvSpPr>
        <p:spPr>
          <a:xfrm>
            <a:off x="9530199" y="1729877"/>
            <a:ext cx="720069" cy="584775"/>
          </a:xfrm>
          <a:prstGeom prst="rect">
            <a:avLst/>
          </a:prstGeom>
          <a:noFill/>
        </p:spPr>
        <p:txBody>
          <a:bodyPr wrap="none" rtlCol="0">
            <a:spAutoFit/>
          </a:bodyPr>
          <a:lstStyle/>
          <a:p>
            <a:r>
              <a:rPr lang="en-CL" sz="3200" dirty="0">
                <a:solidFill>
                  <a:schemeClr val="bg1"/>
                </a:solidFill>
              </a:rPr>
              <a:t>H</a:t>
            </a:r>
            <a:r>
              <a:rPr lang="en-CL" sz="3200" baseline="-25000" dirty="0">
                <a:solidFill>
                  <a:schemeClr val="bg1"/>
                </a:solidFill>
              </a:rPr>
              <a:t>23</a:t>
            </a:r>
          </a:p>
        </p:txBody>
      </p:sp>
    </p:spTree>
    <p:extLst>
      <p:ext uri="{BB962C8B-B14F-4D97-AF65-F5344CB8AC3E}">
        <p14:creationId xmlns:p14="http://schemas.microsoft.com/office/powerpoint/2010/main" val="2033467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ED60-0121-4E75-687A-45168DBD58B3}"/>
              </a:ext>
            </a:extLst>
          </p:cNvPr>
          <p:cNvSpPr>
            <a:spLocks noGrp="1"/>
          </p:cNvSpPr>
          <p:nvPr>
            <p:ph type="title"/>
          </p:nvPr>
        </p:nvSpPr>
        <p:spPr>
          <a:xfrm>
            <a:off x="838200" y="865868"/>
            <a:ext cx="10515600" cy="1325563"/>
          </a:xfrm>
        </p:spPr>
        <p:txBody>
          <a:bodyPr/>
          <a:lstStyle/>
          <a:p>
            <a:r>
              <a:rPr lang="en-CL" dirty="0">
                <a:latin typeface="+mn-lt"/>
              </a:rPr>
              <a:t>PASO 3: Calibración de cada cámara </a:t>
            </a:r>
          </a:p>
        </p:txBody>
      </p:sp>
      <p:sp>
        <p:nvSpPr>
          <p:cNvPr id="4" name="TextBox 3">
            <a:extLst>
              <a:ext uri="{FF2B5EF4-FFF2-40B4-BE49-F238E27FC236}">
                <a16:creationId xmlns:a16="http://schemas.microsoft.com/office/drawing/2014/main" id="{BE635C8A-2164-A118-F520-783CB704D510}"/>
              </a:ext>
            </a:extLst>
          </p:cNvPr>
          <p:cNvSpPr txBox="1"/>
          <p:nvPr/>
        </p:nvSpPr>
        <p:spPr>
          <a:xfrm>
            <a:off x="838200" y="2922343"/>
            <a:ext cx="10178143" cy="1077218"/>
          </a:xfrm>
          <a:prstGeom prst="rect">
            <a:avLst/>
          </a:prstGeom>
          <a:noFill/>
        </p:spPr>
        <p:txBody>
          <a:bodyPr wrap="square" rtlCol="0">
            <a:spAutoFit/>
          </a:bodyPr>
          <a:lstStyle/>
          <a:p>
            <a:r>
              <a:rPr lang="en-CL" sz="3200" dirty="0"/>
              <a:t>A partir de los puntos (B) calibre la cámara para cada imagen.</a:t>
            </a:r>
          </a:p>
        </p:txBody>
      </p:sp>
    </p:spTree>
    <p:extLst>
      <p:ext uri="{BB962C8B-B14F-4D97-AF65-F5344CB8AC3E}">
        <p14:creationId xmlns:p14="http://schemas.microsoft.com/office/powerpoint/2010/main" val="3151749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467</Words>
  <Application>Microsoft Macintosh PowerPoint</Application>
  <PresentationFormat>Widescreen</PresentationFormat>
  <Paragraphs>46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Proyecto 01: Realidad Extendida</vt:lpstr>
      <vt:lpstr>PASO 1: Adquisición de Imágenes</vt:lpstr>
      <vt:lpstr>PowerPoint Presentation</vt:lpstr>
      <vt:lpstr>PowerPoint Presentation</vt:lpstr>
      <vt:lpstr>PowerPoint Presentation</vt:lpstr>
      <vt:lpstr>PASO 1: Adquisición de Imágenes</vt:lpstr>
      <vt:lpstr>PASO 2: Homografías entre las imágenes </vt:lpstr>
      <vt:lpstr>PowerPoint Presentation</vt:lpstr>
      <vt:lpstr>PASO 3: Calibración de cada cámara </vt:lpstr>
      <vt:lpstr>PowerPoint Presentation</vt:lpstr>
      <vt:lpstr>PASO 4: Geometría Epipolar </vt:lpstr>
      <vt:lpstr>PowerPoint Presentation</vt:lpstr>
      <vt:lpstr>PowerPoint Presentation</vt:lpstr>
      <vt:lpstr>PASO 5: UPS NO EXISTE! </vt:lpstr>
      <vt:lpstr>PASO 6: Reconstrucción 3D </vt:lpstr>
      <vt:lpstr>PowerPoint Presentation</vt:lpstr>
      <vt:lpstr>PASO 7: Creación de objeto virtual </vt:lpstr>
      <vt:lpstr>PowerPoint Presentation</vt:lpstr>
      <vt:lpstr>PowerPoint Presentation</vt:lpstr>
      <vt:lpstr>PASO 8: Generación de video de 1 a 3 </vt:lpstr>
      <vt:lpstr>PowerPoint Presentation</vt:lpstr>
      <vt:lpstr>PASO 9: Generación de video de Pelota </vt:lpstr>
      <vt:lpstr>PowerPoint Presentation</vt:lpstr>
      <vt:lpstr>PASO 10: Video Final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01: Realidad Virtual</dc:title>
  <dc:creator>Domingo Mery</dc:creator>
  <cp:lastModifiedBy>Domingo Mery</cp:lastModifiedBy>
  <cp:revision>7</cp:revision>
  <dcterms:created xsi:type="dcterms:W3CDTF">2022-08-29T12:42:38Z</dcterms:created>
  <dcterms:modified xsi:type="dcterms:W3CDTF">2024-09-26T18:56:14Z</dcterms:modified>
</cp:coreProperties>
</file>